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6858000" cx="12192000"/>
  <p:notesSz cx="6858000" cy="9144000"/>
  <p:embeddedFontLst>
    <p:embeddedFont>
      <p:font typeface="Bad Script"/>
      <p:regular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font" Target="fonts/BadScript-regular.fntdata"/><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799" cy="458788"/>
          </a:xfrm>
          <a:prstGeom prst="rect">
            <a:avLst/>
          </a:prstGeom>
          <a:noFill/>
          <a:ln>
            <a:noFill/>
          </a:ln>
        </p:spPr>
        <p:txBody>
          <a:bodyPr anchorCtr="0" anchor="t" bIns="91425" lIns="91425" rIns="91425" tIns="91425"/>
          <a:lstStyle>
            <a:lvl1pPr indent="0" lvl="0" marL="0" marR="0" rtl="0" algn="l">
              <a:spcBef>
                <a:spcPts val="0"/>
              </a:spcBef>
              <a:buNone/>
              <a:defRPr b="0" i="0" sz="1200" u="none" cap="none" strike="noStrike">
                <a:solidFill>
                  <a:schemeClr val="dk1"/>
                </a:solidFill>
                <a:latin typeface="Cambria"/>
                <a:ea typeface="Cambria"/>
                <a:cs typeface="Cambria"/>
                <a:sym typeface="Cambria"/>
              </a:defRPr>
            </a:lvl1pPr>
            <a:lvl2pPr indent="0" lvl="1" marL="457200" marR="0" rtl="0" algn="l">
              <a:spcBef>
                <a:spcPts val="0"/>
              </a:spcBef>
              <a:buNone/>
              <a:defRPr b="0" i="0" sz="1800" u="none" cap="none" strike="noStrike">
                <a:solidFill>
                  <a:schemeClr val="dk1"/>
                </a:solidFill>
                <a:latin typeface="Cambria"/>
                <a:ea typeface="Cambria"/>
                <a:cs typeface="Cambria"/>
                <a:sym typeface="Cambria"/>
              </a:defRPr>
            </a:lvl2pPr>
            <a:lvl3pPr indent="0" lvl="2" marL="914400" marR="0" rtl="0" algn="l">
              <a:spcBef>
                <a:spcPts val="0"/>
              </a:spcBef>
              <a:buNone/>
              <a:defRPr b="0" i="0" sz="1800" u="none" cap="none" strike="noStrike">
                <a:solidFill>
                  <a:schemeClr val="dk1"/>
                </a:solidFill>
                <a:latin typeface="Cambria"/>
                <a:ea typeface="Cambria"/>
                <a:cs typeface="Cambria"/>
                <a:sym typeface="Cambria"/>
              </a:defRPr>
            </a:lvl3pPr>
            <a:lvl4pPr indent="0" lvl="3" marL="1371600" marR="0" rtl="0" algn="l">
              <a:spcBef>
                <a:spcPts val="0"/>
              </a:spcBef>
              <a:buNone/>
              <a:defRPr b="0" i="0" sz="1800" u="none" cap="none" strike="noStrike">
                <a:solidFill>
                  <a:schemeClr val="dk1"/>
                </a:solidFill>
                <a:latin typeface="Cambria"/>
                <a:ea typeface="Cambria"/>
                <a:cs typeface="Cambria"/>
                <a:sym typeface="Cambria"/>
              </a:defRPr>
            </a:lvl4pPr>
            <a:lvl5pPr indent="0" lvl="4" marL="1828800" marR="0" rtl="0" algn="l">
              <a:spcBef>
                <a:spcPts val="0"/>
              </a:spcBef>
              <a:buNone/>
              <a:defRPr b="0" i="0" sz="1800" u="none" cap="none" strike="noStrike">
                <a:solidFill>
                  <a:schemeClr val="dk1"/>
                </a:solidFill>
                <a:latin typeface="Cambria"/>
                <a:ea typeface="Cambria"/>
                <a:cs typeface="Cambria"/>
                <a:sym typeface="Cambria"/>
              </a:defRPr>
            </a:lvl5pPr>
            <a:lvl6pPr indent="0" lvl="5" marL="2286000" marR="0" rtl="0" algn="l">
              <a:spcBef>
                <a:spcPts val="0"/>
              </a:spcBef>
              <a:buNone/>
              <a:defRPr b="0" i="0" sz="1800" u="none" cap="none" strike="noStrike">
                <a:solidFill>
                  <a:schemeClr val="dk1"/>
                </a:solidFill>
                <a:latin typeface="Cambria"/>
                <a:ea typeface="Cambria"/>
                <a:cs typeface="Cambria"/>
                <a:sym typeface="Cambria"/>
              </a:defRPr>
            </a:lvl6pPr>
            <a:lvl7pPr indent="0" lvl="6" marL="2743200" marR="0" rtl="0" algn="l">
              <a:spcBef>
                <a:spcPts val="0"/>
              </a:spcBef>
              <a:buNone/>
              <a:defRPr b="0" i="0" sz="1800" u="none" cap="none" strike="noStrike">
                <a:solidFill>
                  <a:schemeClr val="dk1"/>
                </a:solidFill>
                <a:latin typeface="Cambria"/>
                <a:ea typeface="Cambria"/>
                <a:cs typeface="Cambria"/>
                <a:sym typeface="Cambria"/>
              </a:defRPr>
            </a:lvl7pPr>
            <a:lvl8pPr indent="0" lvl="7" marL="3200400" marR="0" rtl="0" algn="l">
              <a:spcBef>
                <a:spcPts val="0"/>
              </a:spcBef>
              <a:buNone/>
              <a:defRPr b="0" i="0" sz="1800" u="none" cap="none" strike="noStrike">
                <a:solidFill>
                  <a:schemeClr val="dk1"/>
                </a:solidFill>
                <a:latin typeface="Cambria"/>
                <a:ea typeface="Cambria"/>
                <a:cs typeface="Cambria"/>
                <a:sym typeface="Cambria"/>
              </a:defRPr>
            </a:lvl8pPr>
            <a:lvl9pPr indent="0" lvl="8" marL="3657600" marR="0" rtl="0" algn="l">
              <a:spcBef>
                <a:spcPts val="0"/>
              </a:spcBef>
              <a:buNone/>
              <a:defRPr b="0" i="0" sz="1800" u="none" cap="none" strike="noStrike">
                <a:solidFill>
                  <a:schemeClr val="dk1"/>
                </a:solidFill>
                <a:latin typeface="Cambria"/>
                <a:ea typeface="Cambria"/>
                <a:cs typeface="Cambria"/>
                <a:sym typeface="Cambria"/>
              </a:defRPr>
            </a:lvl9pPr>
          </a:lstStyle>
          <a:p/>
        </p:txBody>
      </p:sp>
      <p:sp>
        <p:nvSpPr>
          <p:cNvPr id="4" name="Shape 4"/>
          <p:cNvSpPr txBox="1"/>
          <p:nvPr>
            <p:ph idx="10" type="dt"/>
          </p:nvPr>
        </p:nvSpPr>
        <p:spPr>
          <a:xfrm>
            <a:off x="3884612" y="0"/>
            <a:ext cx="2971799" cy="458788"/>
          </a:xfrm>
          <a:prstGeom prst="rect">
            <a:avLst/>
          </a:prstGeom>
          <a:noFill/>
          <a:ln>
            <a:noFill/>
          </a:ln>
        </p:spPr>
        <p:txBody>
          <a:bodyPr anchorCtr="0" anchor="t" bIns="91425" lIns="91425" rIns="91425" tIns="91425"/>
          <a:lstStyle>
            <a:lvl1pPr indent="0" lvl="0" marL="0" marR="0" rtl="0" algn="r">
              <a:spcBef>
                <a:spcPts val="0"/>
              </a:spcBef>
              <a:buNone/>
              <a:defRPr b="0" i="0" sz="1200" u="none" cap="none" strike="noStrike">
                <a:solidFill>
                  <a:schemeClr val="dk1"/>
                </a:solidFill>
                <a:latin typeface="Cambria"/>
                <a:ea typeface="Cambria"/>
                <a:cs typeface="Cambria"/>
                <a:sym typeface="Cambria"/>
              </a:defRPr>
            </a:lvl1pPr>
            <a:lvl2pPr indent="0" lvl="1" marL="457200" marR="0" rtl="0" algn="l">
              <a:spcBef>
                <a:spcPts val="0"/>
              </a:spcBef>
              <a:buNone/>
              <a:defRPr b="0" i="0" sz="1800" u="none" cap="none" strike="noStrike">
                <a:solidFill>
                  <a:schemeClr val="dk1"/>
                </a:solidFill>
                <a:latin typeface="Cambria"/>
                <a:ea typeface="Cambria"/>
                <a:cs typeface="Cambria"/>
                <a:sym typeface="Cambria"/>
              </a:defRPr>
            </a:lvl2pPr>
            <a:lvl3pPr indent="0" lvl="2" marL="914400" marR="0" rtl="0" algn="l">
              <a:spcBef>
                <a:spcPts val="0"/>
              </a:spcBef>
              <a:buNone/>
              <a:defRPr b="0" i="0" sz="1800" u="none" cap="none" strike="noStrike">
                <a:solidFill>
                  <a:schemeClr val="dk1"/>
                </a:solidFill>
                <a:latin typeface="Cambria"/>
                <a:ea typeface="Cambria"/>
                <a:cs typeface="Cambria"/>
                <a:sym typeface="Cambria"/>
              </a:defRPr>
            </a:lvl3pPr>
            <a:lvl4pPr indent="0" lvl="3" marL="1371600" marR="0" rtl="0" algn="l">
              <a:spcBef>
                <a:spcPts val="0"/>
              </a:spcBef>
              <a:buNone/>
              <a:defRPr b="0" i="0" sz="1800" u="none" cap="none" strike="noStrike">
                <a:solidFill>
                  <a:schemeClr val="dk1"/>
                </a:solidFill>
                <a:latin typeface="Cambria"/>
                <a:ea typeface="Cambria"/>
                <a:cs typeface="Cambria"/>
                <a:sym typeface="Cambria"/>
              </a:defRPr>
            </a:lvl4pPr>
            <a:lvl5pPr indent="0" lvl="4" marL="1828800" marR="0" rtl="0" algn="l">
              <a:spcBef>
                <a:spcPts val="0"/>
              </a:spcBef>
              <a:buNone/>
              <a:defRPr b="0" i="0" sz="1800" u="none" cap="none" strike="noStrike">
                <a:solidFill>
                  <a:schemeClr val="dk1"/>
                </a:solidFill>
                <a:latin typeface="Cambria"/>
                <a:ea typeface="Cambria"/>
                <a:cs typeface="Cambria"/>
                <a:sym typeface="Cambria"/>
              </a:defRPr>
            </a:lvl5pPr>
            <a:lvl6pPr indent="0" lvl="5" marL="2286000" marR="0" rtl="0" algn="l">
              <a:spcBef>
                <a:spcPts val="0"/>
              </a:spcBef>
              <a:buNone/>
              <a:defRPr b="0" i="0" sz="1800" u="none" cap="none" strike="noStrike">
                <a:solidFill>
                  <a:schemeClr val="dk1"/>
                </a:solidFill>
                <a:latin typeface="Cambria"/>
                <a:ea typeface="Cambria"/>
                <a:cs typeface="Cambria"/>
                <a:sym typeface="Cambria"/>
              </a:defRPr>
            </a:lvl6pPr>
            <a:lvl7pPr indent="0" lvl="6" marL="2743200" marR="0" rtl="0" algn="l">
              <a:spcBef>
                <a:spcPts val="0"/>
              </a:spcBef>
              <a:buNone/>
              <a:defRPr b="0" i="0" sz="1800" u="none" cap="none" strike="noStrike">
                <a:solidFill>
                  <a:schemeClr val="dk1"/>
                </a:solidFill>
                <a:latin typeface="Cambria"/>
                <a:ea typeface="Cambria"/>
                <a:cs typeface="Cambria"/>
                <a:sym typeface="Cambria"/>
              </a:defRPr>
            </a:lvl7pPr>
            <a:lvl8pPr indent="0" lvl="7" marL="3200400" marR="0" rtl="0" algn="l">
              <a:spcBef>
                <a:spcPts val="0"/>
              </a:spcBef>
              <a:buNone/>
              <a:defRPr b="0" i="0" sz="1800" u="none" cap="none" strike="noStrike">
                <a:solidFill>
                  <a:schemeClr val="dk1"/>
                </a:solidFill>
                <a:latin typeface="Cambria"/>
                <a:ea typeface="Cambria"/>
                <a:cs typeface="Cambria"/>
                <a:sym typeface="Cambria"/>
              </a:defRPr>
            </a:lvl8pPr>
            <a:lvl9pPr indent="0" lvl="8" marL="3657600" marR="0" rtl="0" algn="l">
              <a:spcBef>
                <a:spcPts val="0"/>
              </a:spcBef>
              <a:buNone/>
              <a:defRPr b="0" i="0" sz="1800" u="none" cap="none" strike="noStrike">
                <a:solidFill>
                  <a:schemeClr val="dk1"/>
                </a:solidFill>
                <a:latin typeface="Cambria"/>
                <a:ea typeface="Cambria"/>
                <a:cs typeface="Cambria"/>
                <a:sym typeface="Cambria"/>
              </a:defRPr>
            </a:lvl9pPr>
          </a:lstStyle>
          <a:p/>
        </p:txBody>
      </p:sp>
      <p:sp>
        <p:nvSpPr>
          <p:cNvPr id="5" name="Shape 5"/>
          <p:cNvSpPr/>
          <p:nvPr>
            <p:ph idx="3"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685800" y="4400550"/>
            <a:ext cx="5486399" cy="3086099"/>
          </a:xfrm>
          <a:prstGeom prst="rect">
            <a:avLst/>
          </a:prstGeom>
          <a:noFill/>
          <a:ln>
            <a:noFill/>
          </a:ln>
        </p:spPr>
        <p:txBody>
          <a:bodyPr anchorCtr="0" anchor="t" bIns="91425" lIns="91425" rIns="91425" tIns="91425"/>
          <a:lstStyle>
            <a:lvl1pPr indent="0" lvl="0" marL="0" marR="0" rtl="0" algn="l">
              <a:spcBef>
                <a:spcPts val="0"/>
              </a:spcBef>
              <a:buNone/>
              <a:defRPr b="0" i="0" sz="1200" u="none" cap="none" strike="noStrike">
                <a:solidFill>
                  <a:schemeClr val="dk1"/>
                </a:solidFill>
                <a:latin typeface="Cambria"/>
                <a:ea typeface="Cambria"/>
                <a:cs typeface="Cambria"/>
                <a:sym typeface="Cambria"/>
              </a:defRPr>
            </a:lvl1pPr>
            <a:lvl2pPr indent="0" lvl="1" marL="457200" marR="0" rtl="0" algn="l">
              <a:spcBef>
                <a:spcPts val="0"/>
              </a:spcBef>
              <a:buNone/>
              <a:defRPr b="0" i="0" sz="1200" u="none" cap="none" strike="noStrike">
                <a:solidFill>
                  <a:schemeClr val="dk1"/>
                </a:solidFill>
                <a:latin typeface="Cambria"/>
                <a:ea typeface="Cambria"/>
                <a:cs typeface="Cambria"/>
                <a:sym typeface="Cambria"/>
              </a:defRPr>
            </a:lvl2pPr>
            <a:lvl3pPr indent="0" lvl="2" marL="914400" marR="0" rtl="0" algn="l">
              <a:spcBef>
                <a:spcPts val="0"/>
              </a:spcBef>
              <a:buNone/>
              <a:defRPr b="0" i="0" sz="1200" u="none" cap="none" strike="noStrike">
                <a:solidFill>
                  <a:schemeClr val="dk1"/>
                </a:solidFill>
                <a:latin typeface="Cambria"/>
                <a:ea typeface="Cambria"/>
                <a:cs typeface="Cambria"/>
                <a:sym typeface="Cambria"/>
              </a:defRPr>
            </a:lvl3pPr>
            <a:lvl4pPr indent="0" lvl="3" marL="1371600" marR="0" rtl="0" algn="l">
              <a:spcBef>
                <a:spcPts val="0"/>
              </a:spcBef>
              <a:buNone/>
              <a:defRPr b="0" i="0" sz="1200" u="none" cap="none" strike="noStrike">
                <a:solidFill>
                  <a:schemeClr val="dk1"/>
                </a:solidFill>
                <a:latin typeface="Cambria"/>
                <a:ea typeface="Cambria"/>
                <a:cs typeface="Cambria"/>
                <a:sym typeface="Cambria"/>
              </a:defRPr>
            </a:lvl4pPr>
            <a:lvl5pPr indent="0" lvl="4" marL="1828800" marR="0" rtl="0" algn="l">
              <a:spcBef>
                <a:spcPts val="0"/>
              </a:spcBef>
              <a:buNone/>
              <a:defRPr b="0" i="0" sz="1200" u="none" cap="none" strike="noStrike">
                <a:solidFill>
                  <a:schemeClr val="dk1"/>
                </a:solidFill>
                <a:latin typeface="Cambria"/>
                <a:ea typeface="Cambria"/>
                <a:cs typeface="Cambria"/>
                <a:sym typeface="Cambria"/>
              </a:defRPr>
            </a:lvl5pPr>
            <a:lvl6pPr indent="0" lvl="5" marL="2286000" marR="0" rtl="0" algn="l">
              <a:spcBef>
                <a:spcPts val="0"/>
              </a:spcBef>
              <a:buNone/>
              <a:defRPr b="0" i="0" sz="1200" u="none" cap="none" strike="noStrike">
                <a:solidFill>
                  <a:schemeClr val="dk1"/>
                </a:solidFill>
                <a:latin typeface="Cambria"/>
                <a:ea typeface="Cambria"/>
                <a:cs typeface="Cambria"/>
                <a:sym typeface="Cambria"/>
              </a:defRPr>
            </a:lvl6pPr>
            <a:lvl7pPr indent="0" lvl="6" marL="2743200" marR="0" rtl="0" algn="l">
              <a:spcBef>
                <a:spcPts val="0"/>
              </a:spcBef>
              <a:buNone/>
              <a:defRPr b="0" i="0" sz="1200" u="none" cap="none" strike="noStrike">
                <a:solidFill>
                  <a:schemeClr val="dk1"/>
                </a:solidFill>
                <a:latin typeface="Cambria"/>
                <a:ea typeface="Cambria"/>
                <a:cs typeface="Cambria"/>
                <a:sym typeface="Cambria"/>
              </a:defRPr>
            </a:lvl7pPr>
            <a:lvl8pPr indent="0" lvl="7" marL="3200400" marR="0" rtl="0" algn="l">
              <a:spcBef>
                <a:spcPts val="0"/>
              </a:spcBef>
              <a:buNone/>
              <a:defRPr b="0" i="0" sz="1200" u="none" cap="none" strike="noStrike">
                <a:solidFill>
                  <a:schemeClr val="dk1"/>
                </a:solidFill>
                <a:latin typeface="Cambria"/>
                <a:ea typeface="Cambria"/>
                <a:cs typeface="Cambria"/>
                <a:sym typeface="Cambria"/>
              </a:defRPr>
            </a:lvl8pPr>
            <a:lvl9pPr indent="0" lvl="8" marL="3657600" marR="0" rtl="0" algn="l">
              <a:spcBef>
                <a:spcPts val="0"/>
              </a:spcBef>
              <a:buNone/>
              <a:defRPr b="0" i="0" sz="1200" u="none" cap="none" strike="noStrike">
                <a:solidFill>
                  <a:schemeClr val="dk1"/>
                </a:solidFill>
                <a:latin typeface="Cambria"/>
                <a:ea typeface="Cambria"/>
                <a:cs typeface="Cambria"/>
                <a:sym typeface="Cambria"/>
              </a:defRPr>
            </a:lvl9pPr>
          </a:lstStyle>
          <a:p/>
        </p:txBody>
      </p:sp>
      <p:sp>
        <p:nvSpPr>
          <p:cNvPr id="7" name="Shape 7"/>
          <p:cNvSpPr txBox="1"/>
          <p:nvPr>
            <p:ph idx="11" type="ftr"/>
          </p:nvPr>
        </p:nvSpPr>
        <p:spPr>
          <a:xfrm>
            <a:off x="0" y="8685213"/>
            <a:ext cx="2971799" cy="458786"/>
          </a:xfrm>
          <a:prstGeom prst="rect">
            <a:avLst/>
          </a:prstGeom>
          <a:noFill/>
          <a:ln>
            <a:noFill/>
          </a:ln>
        </p:spPr>
        <p:txBody>
          <a:bodyPr anchorCtr="0" anchor="b" bIns="91425" lIns="91425" rIns="91425" tIns="91425"/>
          <a:lstStyle>
            <a:lvl1pPr indent="0" lvl="0" marL="0" marR="0" rtl="0" algn="l">
              <a:spcBef>
                <a:spcPts val="0"/>
              </a:spcBef>
              <a:buNone/>
              <a:defRPr b="0" i="0" sz="1200" u="none" cap="none" strike="noStrike">
                <a:solidFill>
                  <a:schemeClr val="dk1"/>
                </a:solidFill>
                <a:latin typeface="Cambria"/>
                <a:ea typeface="Cambria"/>
                <a:cs typeface="Cambria"/>
                <a:sym typeface="Cambria"/>
              </a:defRPr>
            </a:lvl1pPr>
            <a:lvl2pPr indent="0" lvl="1" marL="457200" marR="0" rtl="0" algn="l">
              <a:spcBef>
                <a:spcPts val="0"/>
              </a:spcBef>
              <a:buNone/>
              <a:defRPr b="0" i="0" sz="1800" u="none" cap="none" strike="noStrike">
                <a:solidFill>
                  <a:schemeClr val="dk1"/>
                </a:solidFill>
                <a:latin typeface="Cambria"/>
                <a:ea typeface="Cambria"/>
                <a:cs typeface="Cambria"/>
                <a:sym typeface="Cambria"/>
              </a:defRPr>
            </a:lvl2pPr>
            <a:lvl3pPr indent="0" lvl="2" marL="914400" marR="0" rtl="0" algn="l">
              <a:spcBef>
                <a:spcPts val="0"/>
              </a:spcBef>
              <a:buNone/>
              <a:defRPr b="0" i="0" sz="1800" u="none" cap="none" strike="noStrike">
                <a:solidFill>
                  <a:schemeClr val="dk1"/>
                </a:solidFill>
                <a:latin typeface="Cambria"/>
                <a:ea typeface="Cambria"/>
                <a:cs typeface="Cambria"/>
                <a:sym typeface="Cambria"/>
              </a:defRPr>
            </a:lvl3pPr>
            <a:lvl4pPr indent="0" lvl="3" marL="1371600" marR="0" rtl="0" algn="l">
              <a:spcBef>
                <a:spcPts val="0"/>
              </a:spcBef>
              <a:buNone/>
              <a:defRPr b="0" i="0" sz="1800" u="none" cap="none" strike="noStrike">
                <a:solidFill>
                  <a:schemeClr val="dk1"/>
                </a:solidFill>
                <a:latin typeface="Cambria"/>
                <a:ea typeface="Cambria"/>
                <a:cs typeface="Cambria"/>
                <a:sym typeface="Cambria"/>
              </a:defRPr>
            </a:lvl4pPr>
            <a:lvl5pPr indent="0" lvl="4" marL="1828800" marR="0" rtl="0" algn="l">
              <a:spcBef>
                <a:spcPts val="0"/>
              </a:spcBef>
              <a:buNone/>
              <a:defRPr b="0" i="0" sz="1800" u="none" cap="none" strike="noStrike">
                <a:solidFill>
                  <a:schemeClr val="dk1"/>
                </a:solidFill>
                <a:latin typeface="Cambria"/>
                <a:ea typeface="Cambria"/>
                <a:cs typeface="Cambria"/>
                <a:sym typeface="Cambria"/>
              </a:defRPr>
            </a:lvl5pPr>
            <a:lvl6pPr indent="0" lvl="5" marL="2286000" marR="0" rtl="0" algn="l">
              <a:spcBef>
                <a:spcPts val="0"/>
              </a:spcBef>
              <a:buNone/>
              <a:defRPr b="0" i="0" sz="1800" u="none" cap="none" strike="noStrike">
                <a:solidFill>
                  <a:schemeClr val="dk1"/>
                </a:solidFill>
                <a:latin typeface="Cambria"/>
                <a:ea typeface="Cambria"/>
                <a:cs typeface="Cambria"/>
                <a:sym typeface="Cambria"/>
              </a:defRPr>
            </a:lvl6pPr>
            <a:lvl7pPr indent="0" lvl="6" marL="2743200" marR="0" rtl="0" algn="l">
              <a:spcBef>
                <a:spcPts val="0"/>
              </a:spcBef>
              <a:buNone/>
              <a:defRPr b="0" i="0" sz="1800" u="none" cap="none" strike="noStrike">
                <a:solidFill>
                  <a:schemeClr val="dk1"/>
                </a:solidFill>
                <a:latin typeface="Cambria"/>
                <a:ea typeface="Cambria"/>
                <a:cs typeface="Cambria"/>
                <a:sym typeface="Cambria"/>
              </a:defRPr>
            </a:lvl7pPr>
            <a:lvl8pPr indent="0" lvl="7" marL="3200400" marR="0" rtl="0" algn="l">
              <a:spcBef>
                <a:spcPts val="0"/>
              </a:spcBef>
              <a:buNone/>
              <a:defRPr b="0" i="0" sz="1800" u="none" cap="none" strike="noStrike">
                <a:solidFill>
                  <a:schemeClr val="dk1"/>
                </a:solidFill>
                <a:latin typeface="Cambria"/>
                <a:ea typeface="Cambria"/>
                <a:cs typeface="Cambria"/>
                <a:sym typeface="Cambria"/>
              </a:defRPr>
            </a:lvl8pPr>
            <a:lvl9pPr indent="0" lvl="8" marL="3657600" marR="0" rtl="0" algn="l">
              <a:spcBef>
                <a:spcPts val="0"/>
              </a:spcBef>
              <a:buNone/>
              <a:defRPr b="0" i="0" sz="1800" u="none" cap="none" strike="noStrike">
                <a:solidFill>
                  <a:schemeClr val="dk1"/>
                </a:solidFill>
                <a:latin typeface="Cambria"/>
                <a:ea typeface="Cambria"/>
                <a:cs typeface="Cambria"/>
                <a:sym typeface="Cambria"/>
              </a:defRPr>
            </a:lvl9pPr>
          </a:lstStyle>
          <a:p/>
        </p:txBody>
      </p:sp>
      <p:sp>
        <p:nvSpPr>
          <p:cNvPr id="8" name="Shape 8"/>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mbria"/>
                <a:ea typeface="Cambria"/>
                <a:cs typeface="Cambria"/>
                <a:sym typeface="Cambria"/>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 name="Shape 78"/>
        <p:cNvGrpSpPr/>
        <p:nvPr/>
      </p:nvGrpSpPr>
      <p:grpSpPr>
        <a:xfrm>
          <a:off x="0" y="0"/>
          <a:ext cx="0" cy="0"/>
          <a:chOff x="0" y="0"/>
          <a:chExt cx="0" cy="0"/>
        </a:xfrm>
      </p:grpSpPr>
      <p:sp>
        <p:nvSpPr>
          <p:cNvPr id="79" name="Shape 79"/>
          <p:cNvSpPr txBox="1"/>
          <p:nvPr>
            <p:ph idx="1" type="body"/>
          </p:nvPr>
        </p:nvSpPr>
        <p:spPr>
          <a:xfrm>
            <a:off x="685800" y="4400550"/>
            <a:ext cx="5486399" cy="3086099"/>
          </a:xfrm>
          <a:prstGeom prst="rect">
            <a:avLst/>
          </a:prstGeom>
        </p:spPr>
        <p:txBody>
          <a:bodyPr anchorCtr="0" anchor="t" bIns="91425" lIns="91425" rIns="91425" tIns="91425">
            <a:noAutofit/>
          </a:bodyPr>
          <a:lstStyle/>
          <a:p>
            <a:pPr lvl="0">
              <a:spcBef>
                <a:spcPts val="0"/>
              </a:spcBef>
              <a:buNone/>
            </a:pPr>
            <a:r>
              <a:t/>
            </a:r>
            <a:endParaRPr/>
          </a:p>
        </p:txBody>
      </p:sp>
      <p:sp>
        <p:nvSpPr>
          <p:cNvPr id="80" name="Shape 80"/>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2" name="Shape 132"/>
        <p:cNvGrpSpPr/>
        <p:nvPr/>
      </p:nvGrpSpPr>
      <p:grpSpPr>
        <a:xfrm>
          <a:off x="0" y="0"/>
          <a:ext cx="0" cy="0"/>
          <a:chOff x="0" y="0"/>
          <a:chExt cx="0" cy="0"/>
        </a:xfrm>
      </p:grpSpPr>
      <p:sp>
        <p:nvSpPr>
          <p:cNvPr id="133" name="Shape 133"/>
          <p:cNvSpPr txBox="1"/>
          <p:nvPr>
            <p:ph idx="1" type="body"/>
          </p:nvPr>
        </p:nvSpPr>
        <p:spPr>
          <a:xfrm>
            <a:off x="685800" y="4400550"/>
            <a:ext cx="5486399" cy="3086099"/>
          </a:xfrm>
          <a:prstGeom prst="rect">
            <a:avLst/>
          </a:prstGeom>
        </p:spPr>
        <p:txBody>
          <a:bodyPr anchorCtr="0" anchor="t" bIns="91425" lIns="91425" rIns="91425" tIns="91425">
            <a:noAutofit/>
          </a:bodyPr>
          <a:lstStyle/>
          <a:p>
            <a:pPr lvl="0">
              <a:spcBef>
                <a:spcPts val="0"/>
              </a:spcBef>
              <a:buNone/>
            </a:pPr>
            <a:r>
              <a:t/>
            </a:r>
            <a:endParaRPr/>
          </a:p>
        </p:txBody>
      </p:sp>
      <p:sp>
        <p:nvSpPr>
          <p:cNvPr id="134" name="Shape 134"/>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8" name="Shape 138"/>
        <p:cNvGrpSpPr/>
        <p:nvPr/>
      </p:nvGrpSpPr>
      <p:grpSpPr>
        <a:xfrm>
          <a:off x="0" y="0"/>
          <a:ext cx="0" cy="0"/>
          <a:chOff x="0" y="0"/>
          <a:chExt cx="0" cy="0"/>
        </a:xfrm>
      </p:grpSpPr>
      <p:sp>
        <p:nvSpPr>
          <p:cNvPr id="139" name="Shape 139"/>
          <p:cNvSpPr txBox="1"/>
          <p:nvPr>
            <p:ph idx="1" type="body"/>
          </p:nvPr>
        </p:nvSpPr>
        <p:spPr>
          <a:xfrm>
            <a:off x="685800" y="4400550"/>
            <a:ext cx="5486399" cy="3086099"/>
          </a:xfrm>
          <a:prstGeom prst="rect">
            <a:avLst/>
          </a:prstGeom>
        </p:spPr>
        <p:txBody>
          <a:bodyPr anchorCtr="0" anchor="t" bIns="91425" lIns="91425" rIns="91425" tIns="91425">
            <a:noAutofit/>
          </a:bodyPr>
          <a:lstStyle/>
          <a:p>
            <a:pPr lvl="0">
              <a:spcBef>
                <a:spcPts val="0"/>
              </a:spcBef>
              <a:buNone/>
            </a:pPr>
            <a:r>
              <a:t/>
            </a:r>
            <a:endParaRPr/>
          </a:p>
        </p:txBody>
      </p:sp>
      <p:sp>
        <p:nvSpPr>
          <p:cNvPr id="140" name="Shape 140"/>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4" name="Shape 144"/>
        <p:cNvGrpSpPr/>
        <p:nvPr/>
      </p:nvGrpSpPr>
      <p:grpSpPr>
        <a:xfrm>
          <a:off x="0" y="0"/>
          <a:ext cx="0" cy="0"/>
          <a:chOff x="0" y="0"/>
          <a:chExt cx="0" cy="0"/>
        </a:xfrm>
      </p:grpSpPr>
      <p:sp>
        <p:nvSpPr>
          <p:cNvPr id="145" name="Shape 145"/>
          <p:cNvSpPr txBox="1"/>
          <p:nvPr>
            <p:ph idx="1" type="body"/>
          </p:nvPr>
        </p:nvSpPr>
        <p:spPr>
          <a:xfrm>
            <a:off x="685800" y="4400550"/>
            <a:ext cx="5486399" cy="3086099"/>
          </a:xfrm>
          <a:prstGeom prst="rect">
            <a:avLst/>
          </a:prstGeom>
        </p:spPr>
        <p:txBody>
          <a:bodyPr anchorCtr="0" anchor="t" bIns="91425" lIns="91425" rIns="91425" tIns="91425">
            <a:noAutofit/>
          </a:bodyPr>
          <a:lstStyle/>
          <a:p>
            <a:pPr lvl="0">
              <a:spcBef>
                <a:spcPts val="0"/>
              </a:spcBef>
              <a:buNone/>
            </a:pPr>
            <a:r>
              <a:t/>
            </a:r>
            <a:endParaRPr/>
          </a:p>
        </p:txBody>
      </p:sp>
      <p:sp>
        <p:nvSpPr>
          <p:cNvPr id="146" name="Shape 146"/>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0" name="Shape 150"/>
        <p:cNvGrpSpPr/>
        <p:nvPr/>
      </p:nvGrpSpPr>
      <p:grpSpPr>
        <a:xfrm>
          <a:off x="0" y="0"/>
          <a:ext cx="0" cy="0"/>
          <a:chOff x="0" y="0"/>
          <a:chExt cx="0" cy="0"/>
        </a:xfrm>
      </p:grpSpPr>
      <p:sp>
        <p:nvSpPr>
          <p:cNvPr id="151" name="Shape 151"/>
          <p:cNvSpPr txBox="1"/>
          <p:nvPr>
            <p:ph idx="1" type="body"/>
          </p:nvPr>
        </p:nvSpPr>
        <p:spPr>
          <a:xfrm>
            <a:off x="685800" y="4400550"/>
            <a:ext cx="5486399" cy="3086099"/>
          </a:xfrm>
          <a:prstGeom prst="rect">
            <a:avLst/>
          </a:prstGeom>
        </p:spPr>
        <p:txBody>
          <a:bodyPr anchorCtr="0" anchor="t" bIns="91425" lIns="91425" rIns="91425" tIns="91425">
            <a:noAutofit/>
          </a:bodyPr>
          <a:lstStyle/>
          <a:p>
            <a:pPr lvl="0">
              <a:spcBef>
                <a:spcPts val="0"/>
              </a:spcBef>
              <a:buNone/>
            </a:pPr>
            <a:r>
              <a:t/>
            </a:r>
            <a:endParaRPr/>
          </a:p>
        </p:txBody>
      </p:sp>
      <p:sp>
        <p:nvSpPr>
          <p:cNvPr id="152" name="Shape 152"/>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6" name="Shape 156"/>
        <p:cNvGrpSpPr/>
        <p:nvPr/>
      </p:nvGrpSpPr>
      <p:grpSpPr>
        <a:xfrm>
          <a:off x="0" y="0"/>
          <a:ext cx="0" cy="0"/>
          <a:chOff x="0" y="0"/>
          <a:chExt cx="0" cy="0"/>
        </a:xfrm>
      </p:grpSpPr>
      <p:sp>
        <p:nvSpPr>
          <p:cNvPr id="157" name="Shape 157"/>
          <p:cNvSpPr txBox="1"/>
          <p:nvPr>
            <p:ph idx="1" type="body"/>
          </p:nvPr>
        </p:nvSpPr>
        <p:spPr>
          <a:xfrm>
            <a:off x="685800" y="4400550"/>
            <a:ext cx="5486399" cy="3086099"/>
          </a:xfrm>
          <a:prstGeom prst="rect">
            <a:avLst/>
          </a:prstGeom>
        </p:spPr>
        <p:txBody>
          <a:bodyPr anchorCtr="0" anchor="t" bIns="91425" lIns="91425" rIns="91425" tIns="91425">
            <a:noAutofit/>
          </a:bodyPr>
          <a:lstStyle/>
          <a:p>
            <a:pPr lvl="0">
              <a:spcBef>
                <a:spcPts val="0"/>
              </a:spcBef>
              <a:buNone/>
            </a:pPr>
            <a:r>
              <a:t/>
            </a:r>
            <a:endParaRPr/>
          </a:p>
        </p:txBody>
      </p:sp>
      <p:sp>
        <p:nvSpPr>
          <p:cNvPr id="158" name="Shape 158"/>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2" name="Shape 162"/>
        <p:cNvGrpSpPr/>
        <p:nvPr/>
      </p:nvGrpSpPr>
      <p:grpSpPr>
        <a:xfrm>
          <a:off x="0" y="0"/>
          <a:ext cx="0" cy="0"/>
          <a:chOff x="0" y="0"/>
          <a:chExt cx="0" cy="0"/>
        </a:xfrm>
      </p:grpSpPr>
      <p:sp>
        <p:nvSpPr>
          <p:cNvPr id="163" name="Shape 163"/>
          <p:cNvSpPr txBox="1"/>
          <p:nvPr>
            <p:ph idx="1" type="body"/>
          </p:nvPr>
        </p:nvSpPr>
        <p:spPr>
          <a:xfrm>
            <a:off x="685800" y="4400550"/>
            <a:ext cx="5486399" cy="3086099"/>
          </a:xfrm>
          <a:prstGeom prst="rect">
            <a:avLst/>
          </a:prstGeom>
        </p:spPr>
        <p:txBody>
          <a:bodyPr anchorCtr="0" anchor="t" bIns="91425" lIns="91425" rIns="91425" tIns="91425">
            <a:noAutofit/>
          </a:bodyPr>
          <a:lstStyle/>
          <a:p>
            <a:pPr lvl="0">
              <a:spcBef>
                <a:spcPts val="0"/>
              </a:spcBef>
              <a:buNone/>
            </a:pPr>
            <a:r>
              <a:t/>
            </a:r>
            <a:endParaRPr/>
          </a:p>
        </p:txBody>
      </p:sp>
      <p:sp>
        <p:nvSpPr>
          <p:cNvPr id="164" name="Shape 164"/>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8" name="Shape 168"/>
        <p:cNvGrpSpPr/>
        <p:nvPr/>
      </p:nvGrpSpPr>
      <p:grpSpPr>
        <a:xfrm>
          <a:off x="0" y="0"/>
          <a:ext cx="0" cy="0"/>
          <a:chOff x="0" y="0"/>
          <a:chExt cx="0" cy="0"/>
        </a:xfrm>
      </p:grpSpPr>
      <p:sp>
        <p:nvSpPr>
          <p:cNvPr id="169" name="Shape 169"/>
          <p:cNvSpPr txBox="1"/>
          <p:nvPr>
            <p:ph idx="1" type="body"/>
          </p:nvPr>
        </p:nvSpPr>
        <p:spPr>
          <a:xfrm>
            <a:off x="685800" y="4400550"/>
            <a:ext cx="5486399" cy="3086099"/>
          </a:xfrm>
          <a:prstGeom prst="rect">
            <a:avLst/>
          </a:prstGeom>
        </p:spPr>
        <p:txBody>
          <a:bodyPr anchorCtr="0" anchor="t" bIns="91425" lIns="91425" rIns="91425" tIns="91425">
            <a:noAutofit/>
          </a:bodyPr>
          <a:lstStyle/>
          <a:p>
            <a:pPr lvl="0">
              <a:spcBef>
                <a:spcPts val="0"/>
              </a:spcBef>
              <a:buNone/>
            </a:pPr>
            <a:r>
              <a:t/>
            </a:r>
            <a:endParaRPr/>
          </a:p>
        </p:txBody>
      </p:sp>
      <p:sp>
        <p:nvSpPr>
          <p:cNvPr id="170" name="Shape 170"/>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4" name="Shape 174"/>
        <p:cNvGrpSpPr/>
        <p:nvPr/>
      </p:nvGrpSpPr>
      <p:grpSpPr>
        <a:xfrm>
          <a:off x="0" y="0"/>
          <a:ext cx="0" cy="0"/>
          <a:chOff x="0" y="0"/>
          <a:chExt cx="0" cy="0"/>
        </a:xfrm>
      </p:grpSpPr>
      <p:sp>
        <p:nvSpPr>
          <p:cNvPr id="175" name="Shape 175"/>
          <p:cNvSpPr txBox="1"/>
          <p:nvPr>
            <p:ph idx="1" type="body"/>
          </p:nvPr>
        </p:nvSpPr>
        <p:spPr>
          <a:xfrm>
            <a:off x="685800" y="4400550"/>
            <a:ext cx="5486399" cy="3086099"/>
          </a:xfrm>
          <a:prstGeom prst="rect">
            <a:avLst/>
          </a:prstGeom>
        </p:spPr>
        <p:txBody>
          <a:bodyPr anchorCtr="0" anchor="t" bIns="91425" lIns="91425" rIns="91425" tIns="91425">
            <a:noAutofit/>
          </a:bodyPr>
          <a:lstStyle/>
          <a:p>
            <a:pPr lvl="0">
              <a:spcBef>
                <a:spcPts val="0"/>
              </a:spcBef>
              <a:buNone/>
            </a:pPr>
            <a:r>
              <a:t/>
            </a:r>
            <a:endParaRPr/>
          </a:p>
        </p:txBody>
      </p:sp>
      <p:sp>
        <p:nvSpPr>
          <p:cNvPr id="176" name="Shape 176"/>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4" name="Shape 84"/>
        <p:cNvGrpSpPr/>
        <p:nvPr/>
      </p:nvGrpSpPr>
      <p:grpSpPr>
        <a:xfrm>
          <a:off x="0" y="0"/>
          <a:ext cx="0" cy="0"/>
          <a:chOff x="0" y="0"/>
          <a:chExt cx="0" cy="0"/>
        </a:xfrm>
      </p:grpSpPr>
      <p:sp>
        <p:nvSpPr>
          <p:cNvPr id="85" name="Shape 85"/>
          <p:cNvSpPr txBox="1"/>
          <p:nvPr>
            <p:ph idx="1" type="body"/>
          </p:nvPr>
        </p:nvSpPr>
        <p:spPr>
          <a:xfrm>
            <a:off x="685800" y="4400550"/>
            <a:ext cx="5486399" cy="3086099"/>
          </a:xfrm>
          <a:prstGeom prst="rect">
            <a:avLst/>
          </a:prstGeom>
        </p:spPr>
        <p:txBody>
          <a:bodyPr anchorCtr="0" anchor="t" bIns="91425" lIns="91425" rIns="91425" tIns="91425">
            <a:noAutofit/>
          </a:bodyPr>
          <a:lstStyle/>
          <a:p>
            <a:pPr lvl="0">
              <a:spcBef>
                <a:spcPts val="0"/>
              </a:spcBef>
              <a:buNone/>
            </a:pPr>
            <a:r>
              <a:t/>
            </a:r>
            <a:endParaRPr/>
          </a:p>
        </p:txBody>
      </p:sp>
      <p:sp>
        <p:nvSpPr>
          <p:cNvPr id="86" name="Shape 86"/>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 name="Shape 90"/>
        <p:cNvGrpSpPr/>
        <p:nvPr/>
      </p:nvGrpSpPr>
      <p:grpSpPr>
        <a:xfrm>
          <a:off x="0" y="0"/>
          <a:ext cx="0" cy="0"/>
          <a:chOff x="0" y="0"/>
          <a:chExt cx="0" cy="0"/>
        </a:xfrm>
      </p:grpSpPr>
      <p:sp>
        <p:nvSpPr>
          <p:cNvPr id="91" name="Shape 91"/>
          <p:cNvSpPr txBox="1"/>
          <p:nvPr>
            <p:ph idx="1" type="body"/>
          </p:nvPr>
        </p:nvSpPr>
        <p:spPr>
          <a:xfrm>
            <a:off x="685800" y="4400550"/>
            <a:ext cx="5486399" cy="3086099"/>
          </a:xfrm>
          <a:prstGeom prst="rect">
            <a:avLst/>
          </a:prstGeom>
        </p:spPr>
        <p:txBody>
          <a:bodyPr anchorCtr="0" anchor="t" bIns="91425" lIns="91425" rIns="91425" tIns="91425">
            <a:noAutofit/>
          </a:bodyPr>
          <a:lstStyle/>
          <a:p>
            <a:pPr lvl="0">
              <a:spcBef>
                <a:spcPts val="0"/>
              </a:spcBef>
              <a:buNone/>
            </a:pPr>
            <a:r>
              <a:t/>
            </a:r>
            <a:endParaRPr/>
          </a:p>
        </p:txBody>
      </p:sp>
      <p:sp>
        <p:nvSpPr>
          <p:cNvPr id="92" name="Shape 92"/>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6" name="Shape 96"/>
        <p:cNvGrpSpPr/>
        <p:nvPr/>
      </p:nvGrpSpPr>
      <p:grpSpPr>
        <a:xfrm>
          <a:off x="0" y="0"/>
          <a:ext cx="0" cy="0"/>
          <a:chOff x="0" y="0"/>
          <a:chExt cx="0" cy="0"/>
        </a:xfrm>
      </p:grpSpPr>
      <p:sp>
        <p:nvSpPr>
          <p:cNvPr id="97" name="Shape 97"/>
          <p:cNvSpPr txBox="1"/>
          <p:nvPr>
            <p:ph idx="1" type="body"/>
          </p:nvPr>
        </p:nvSpPr>
        <p:spPr>
          <a:xfrm>
            <a:off x="685800" y="4400550"/>
            <a:ext cx="5486399" cy="3086099"/>
          </a:xfrm>
          <a:prstGeom prst="rect">
            <a:avLst/>
          </a:prstGeom>
        </p:spPr>
        <p:txBody>
          <a:bodyPr anchorCtr="0" anchor="t" bIns="91425" lIns="91425" rIns="91425" tIns="91425">
            <a:noAutofit/>
          </a:bodyPr>
          <a:lstStyle/>
          <a:p>
            <a:pPr lvl="0">
              <a:spcBef>
                <a:spcPts val="0"/>
              </a:spcBef>
              <a:buNone/>
            </a:pPr>
            <a:r>
              <a:t/>
            </a:r>
            <a:endParaRPr/>
          </a:p>
        </p:txBody>
      </p:sp>
      <p:sp>
        <p:nvSpPr>
          <p:cNvPr id="98" name="Shape 98"/>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 name="Shape 102"/>
        <p:cNvGrpSpPr/>
        <p:nvPr/>
      </p:nvGrpSpPr>
      <p:grpSpPr>
        <a:xfrm>
          <a:off x="0" y="0"/>
          <a:ext cx="0" cy="0"/>
          <a:chOff x="0" y="0"/>
          <a:chExt cx="0" cy="0"/>
        </a:xfrm>
      </p:grpSpPr>
      <p:sp>
        <p:nvSpPr>
          <p:cNvPr id="103" name="Shape 103"/>
          <p:cNvSpPr txBox="1"/>
          <p:nvPr>
            <p:ph idx="1" type="body"/>
          </p:nvPr>
        </p:nvSpPr>
        <p:spPr>
          <a:xfrm>
            <a:off x="685800" y="4400550"/>
            <a:ext cx="5486399" cy="3086099"/>
          </a:xfrm>
          <a:prstGeom prst="rect">
            <a:avLst/>
          </a:prstGeom>
        </p:spPr>
        <p:txBody>
          <a:bodyPr anchorCtr="0" anchor="t" bIns="91425" lIns="91425" rIns="91425" tIns="91425">
            <a:noAutofit/>
          </a:bodyPr>
          <a:lstStyle/>
          <a:p>
            <a:pPr lvl="0">
              <a:spcBef>
                <a:spcPts val="0"/>
              </a:spcBef>
              <a:buNone/>
            </a:pPr>
            <a:r>
              <a:t/>
            </a:r>
            <a:endParaRPr/>
          </a:p>
        </p:txBody>
      </p:sp>
      <p:sp>
        <p:nvSpPr>
          <p:cNvPr id="104" name="Shape 104"/>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8" name="Shape 108"/>
        <p:cNvGrpSpPr/>
        <p:nvPr/>
      </p:nvGrpSpPr>
      <p:grpSpPr>
        <a:xfrm>
          <a:off x="0" y="0"/>
          <a:ext cx="0" cy="0"/>
          <a:chOff x="0" y="0"/>
          <a:chExt cx="0" cy="0"/>
        </a:xfrm>
      </p:grpSpPr>
      <p:sp>
        <p:nvSpPr>
          <p:cNvPr id="109" name="Shape 109"/>
          <p:cNvSpPr txBox="1"/>
          <p:nvPr>
            <p:ph idx="1" type="body"/>
          </p:nvPr>
        </p:nvSpPr>
        <p:spPr>
          <a:xfrm>
            <a:off x="685800" y="4400550"/>
            <a:ext cx="5486399" cy="3086099"/>
          </a:xfrm>
          <a:prstGeom prst="rect">
            <a:avLst/>
          </a:prstGeom>
        </p:spPr>
        <p:txBody>
          <a:bodyPr anchorCtr="0" anchor="t" bIns="91425" lIns="91425" rIns="91425" tIns="91425">
            <a:noAutofit/>
          </a:bodyPr>
          <a:lstStyle/>
          <a:p>
            <a:pPr lvl="0">
              <a:spcBef>
                <a:spcPts val="0"/>
              </a:spcBef>
              <a:buNone/>
            </a:pPr>
            <a:r>
              <a:t/>
            </a:r>
            <a:endParaRPr/>
          </a:p>
        </p:txBody>
      </p:sp>
      <p:sp>
        <p:nvSpPr>
          <p:cNvPr id="110" name="Shape 110"/>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4" name="Shape 114"/>
        <p:cNvGrpSpPr/>
        <p:nvPr/>
      </p:nvGrpSpPr>
      <p:grpSpPr>
        <a:xfrm>
          <a:off x="0" y="0"/>
          <a:ext cx="0" cy="0"/>
          <a:chOff x="0" y="0"/>
          <a:chExt cx="0" cy="0"/>
        </a:xfrm>
      </p:grpSpPr>
      <p:sp>
        <p:nvSpPr>
          <p:cNvPr id="115" name="Shape 115"/>
          <p:cNvSpPr txBox="1"/>
          <p:nvPr>
            <p:ph idx="1" type="body"/>
          </p:nvPr>
        </p:nvSpPr>
        <p:spPr>
          <a:xfrm>
            <a:off x="685800" y="4400550"/>
            <a:ext cx="5486399" cy="3086099"/>
          </a:xfrm>
          <a:prstGeom prst="rect">
            <a:avLst/>
          </a:prstGeom>
        </p:spPr>
        <p:txBody>
          <a:bodyPr anchorCtr="0" anchor="t" bIns="91425" lIns="91425" rIns="91425" tIns="91425">
            <a:noAutofit/>
          </a:bodyPr>
          <a:lstStyle/>
          <a:p>
            <a:pPr lvl="0">
              <a:spcBef>
                <a:spcPts val="0"/>
              </a:spcBef>
              <a:buNone/>
            </a:pPr>
            <a:r>
              <a:t/>
            </a:r>
            <a:endParaRPr/>
          </a:p>
        </p:txBody>
      </p:sp>
      <p:sp>
        <p:nvSpPr>
          <p:cNvPr id="116" name="Shape 116"/>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0" name="Shape 120"/>
        <p:cNvGrpSpPr/>
        <p:nvPr/>
      </p:nvGrpSpPr>
      <p:grpSpPr>
        <a:xfrm>
          <a:off x="0" y="0"/>
          <a:ext cx="0" cy="0"/>
          <a:chOff x="0" y="0"/>
          <a:chExt cx="0" cy="0"/>
        </a:xfrm>
      </p:grpSpPr>
      <p:sp>
        <p:nvSpPr>
          <p:cNvPr id="121" name="Shape 121"/>
          <p:cNvSpPr txBox="1"/>
          <p:nvPr>
            <p:ph idx="1" type="body"/>
          </p:nvPr>
        </p:nvSpPr>
        <p:spPr>
          <a:xfrm>
            <a:off x="685800" y="4400550"/>
            <a:ext cx="5486399" cy="3086099"/>
          </a:xfrm>
          <a:prstGeom prst="rect">
            <a:avLst/>
          </a:prstGeom>
        </p:spPr>
        <p:txBody>
          <a:bodyPr anchorCtr="0" anchor="t" bIns="91425" lIns="91425" rIns="91425" tIns="91425">
            <a:noAutofit/>
          </a:bodyPr>
          <a:lstStyle/>
          <a:p>
            <a:pPr lvl="0">
              <a:spcBef>
                <a:spcPts val="0"/>
              </a:spcBef>
              <a:buNone/>
            </a:pPr>
            <a:r>
              <a:t/>
            </a:r>
            <a:endParaRPr/>
          </a:p>
        </p:txBody>
      </p:sp>
      <p:sp>
        <p:nvSpPr>
          <p:cNvPr id="122" name="Shape 122"/>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6" name="Shape 126"/>
        <p:cNvGrpSpPr/>
        <p:nvPr/>
      </p:nvGrpSpPr>
      <p:grpSpPr>
        <a:xfrm>
          <a:off x="0" y="0"/>
          <a:ext cx="0" cy="0"/>
          <a:chOff x="0" y="0"/>
          <a:chExt cx="0" cy="0"/>
        </a:xfrm>
      </p:grpSpPr>
      <p:sp>
        <p:nvSpPr>
          <p:cNvPr id="127" name="Shape 127"/>
          <p:cNvSpPr txBox="1"/>
          <p:nvPr>
            <p:ph idx="1" type="body"/>
          </p:nvPr>
        </p:nvSpPr>
        <p:spPr>
          <a:xfrm>
            <a:off x="685800" y="4400550"/>
            <a:ext cx="5486399" cy="3086099"/>
          </a:xfrm>
          <a:prstGeom prst="rect">
            <a:avLst/>
          </a:prstGeom>
        </p:spPr>
        <p:txBody>
          <a:bodyPr anchorCtr="0" anchor="t" bIns="91425" lIns="91425" rIns="91425" tIns="91425">
            <a:noAutofit/>
          </a:bodyPr>
          <a:lstStyle/>
          <a:p>
            <a:pPr lvl="0">
              <a:spcBef>
                <a:spcPts val="0"/>
              </a:spcBef>
              <a:buNone/>
            </a:pPr>
            <a:r>
              <a:t/>
            </a:r>
            <a:endParaRPr/>
          </a:p>
        </p:txBody>
      </p:sp>
      <p:sp>
        <p:nvSpPr>
          <p:cNvPr id="128" name="Shape 128"/>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3.png"/><Relationship Id="rId3" Type="http://schemas.openxmlformats.org/officeDocument/2006/relationships/image" Target="../media/image01.jpg"/><Relationship Id="rId4" Type="http://schemas.openxmlformats.org/officeDocument/2006/relationships/image" Target="../media/image0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blipFill rotWithShape="1">
          <a:blip r:embed="rId2">
            <a:alphaModFix/>
          </a:blip>
          <a:stretch>
            <a:fillRect b="0" l="0" r="0" t="0"/>
          </a:stretch>
        </a:blipFill>
      </p:bgPr>
    </p:bg>
    <p:spTree>
      <p:nvGrpSpPr>
        <p:cNvPr id="15" name="Shape 15"/>
        <p:cNvGrpSpPr/>
        <p:nvPr/>
      </p:nvGrpSpPr>
      <p:grpSpPr>
        <a:xfrm>
          <a:off x="0" y="0"/>
          <a:ext cx="0" cy="0"/>
          <a:chOff x="0" y="0"/>
          <a:chExt cx="0" cy="0"/>
        </a:xfrm>
      </p:grpSpPr>
      <p:sp>
        <p:nvSpPr>
          <p:cNvPr id="16" name="Shape 16"/>
          <p:cNvSpPr txBox="1"/>
          <p:nvPr>
            <p:ph type="ctrTitle"/>
          </p:nvPr>
        </p:nvSpPr>
        <p:spPr>
          <a:xfrm>
            <a:off x="1066800" y="4245433"/>
            <a:ext cx="8686800" cy="1464905"/>
          </a:xfrm>
          <a:prstGeom prst="rect">
            <a:avLst/>
          </a:prstGeom>
          <a:noFill/>
          <a:ln>
            <a:noFill/>
          </a:ln>
        </p:spPr>
        <p:txBody>
          <a:bodyPr anchorCtr="0" anchor="b" bIns="91425" lIns="91425" rIns="91425" tIns="91425"/>
          <a:lstStyle>
            <a:lvl1pPr indent="0" lvl="0" marL="0" marR="0" rtl="0" algn="l">
              <a:lnSpc>
                <a:spcPct val="80000"/>
              </a:lnSpc>
              <a:spcBef>
                <a:spcPts val="0"/>
              </a:spcBef>
              <a:buClr>
                <a:schemeClr val="lt1"/>
              </a:buClr>
              <a:buFont typeface="Cambria"/>
              <a:buNone/>
              <a:defRPr b="0" i="0" sz="4800" u="none" cap="none" strike="noStrike">
                <a:solidFill>
                  <a:schemeClr val="lt1"/>
                </a:solidFill>
                <a:latin typeface="Cambria"/>
                <a:ea typeface="Cambria"/>
                <a:cs typeface="Cambria"/>
                <a:sym typeface="Cambri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7" name="Shape 17"/>
          <p:cNvSpPr txBox="1"/>
          <p:nvPr>
            <p:ph idx="1" type="subTitle"/>
          </p:nvPr>
        </p:nvSpPr>
        <p:spPr>
          <a:xfrm>
            <a:off x="1066800" y="5731794"/>
            <a:ext cx="8686800" cy="440404"/>
          </a:xfrm>
          <a:prstGeom prst="rect">
            <a:avLst/>
          </a:prstGeom>
          <a:noFill/>
          <a:ln>
            <a:noFill/>
          </a:ln>
        </p:spPr>
        <p:txBody>
          <a:bodyPr anchorCtr="0" anchor="t" bIns="91425" lIns="91425" rIns="91425" tIns="91425"/>
          <a:lstStyle>
            <a:lvl1pPr indent="0" lvl="0" marL="0" marR="0" rtl="0" algn="l">
              <a:lnSpc>
                <a:spcPct val="90000"/>
              </a:lnSpc>
              <a:spcBef>
                <a:spcPts val="0"/>
              </a:spcBef>
              <a:buClr>
                <a:schemeClr val="accent5"/>
              </a:buClr>
              <a:buFont typeface="Arial"/>
              <a:buNone/>
              <a:defRPr b="0" i="0" sz="2400" u="none" cap="none" strike="noStrike">
                <a:solidFill>
                  <a:schemeClr val="lt1"/>
                </a:solidFill>
                <a:latin typeface="Cambria"/>
                <a:ea typeface="Cambria"/>
                <a:cs typeface="Cambria"/>
                <a:sym typeface="Cambria"/>
              </a:defRPr>
            </a:lvl1pPr>
            <a:lvl2pPr indent="0" lvl="1" marL="457200" marR="0" rtl="0" algn="ctr">
              <a:lnSpc>
                <a:spcPct val="90000"/>
              </a:lnSpc>
              <a:spcBef>
                <a:spcPts val="1200"/>
              </a:spcBef>
              <a:buClr>
                <a:schemeClr val="accent5"/>
              </a:buClr>
              <a:buFont typeface="Arial"/>
              <a:buNone/>
              <a:defRPr b="0" i="0" sz="2000" u="none" cap="none" strike="noStrike">
                <a:solidFill>
                  <a:schemeClr val="dk1"/>
                </a:solidFill>
                <a:latin typeface="Cambria"/>
                <a:ea typeface="Cambria"/>
                <a:cs typeface="Cambria"/>
                <a:sym typeface="Cambria"/>
              </a:defRPr>
            </a:lvl2pPr>
            <a:lvl3pPr indent="0" lvl="2" marL="914400" marR="0" rtl="0" algn="ctr">
              <a:lnSpc>
                <a:spcPct val="90000"/>
              </a:lnSpc>
              <a:spcBef>
                <a:spcPts val="800"/>
              </a:spcBef>
              <a:buClr>
                <a:schemeClr val="accent5"/>
              </a:buClr>
              <a:buFont typeface="Arial"/>
              <a:buNone/>
              <a:defRPr b="0" i="0" sz="1800" u="none" cap="none" strike="noStrike">
                <a:solidFill>
                  <a:schemeClr val="dk1"/>
                </a:solidFill>
                <a:latin typeface="Cambria"/>
                <a:ea typeface="Cambria"/>
                <a:cs typeface="Cambria"/>
                <a:sym typeface="Cambria"/>
              </a:defRPr>
            </a:lvl3pPr>
            <a:lvl4pPr indent="0" lvl="3" marL="1371600" marR="0" rtl="0" algn="ctr">
              <a:lnSpc>
                <a:spcPct val="90000"/>
              </a:lnSpc>
              <a:spcBef>
                <a:spcPts val="800"/>
              </a:spcBef>
              <a:buClr>
                <a:schemeClr val="accent5"/>
              </a:buClr>
              <a:buFont typeface="Arial"/>
              <a:buNone/>
              <a:defRPr b="0" i="0" sz="1600" u="none" cap="none" strike="noStrike">
                <a:solidFill>
                  <a:schemeClr val="dk1"/>
                </a:solidFill>
                <a:latin typeface="Cambria"/>
                <a:ea typeface="Cambria"/>
                <a:cs typeface="Cambria"/>
                <a:sym typeface="Cambria"/>
              </a:defRPr>
            </a:lvl4pPr>
            <a:lvl5pPr indent="0" lvl="4" marL="1828800" marR="0" rtl="0" algn="ctr">
              <a:lnSpc>
                <a:spcPct val="90000"/>
              </a:lnSpc>
              <a:spcBef>
                <a:spcPts val="600"/>
              </a:spcBef>
              <a:buClr>
                <a:schemeClr val="accent5"/>
              </a:buClr>
              <a:buFont typeface="Arial"/>
              <a:buNone/>
              <a:defRPr b="0" i="0" sz="1600" u="none" cap="none" strike="noStrike">
                <a:solidFill>
                  <a:schemeClr val="dk1"/>
                </a:solidFill>
                <a:latin typeface="Cambria"/>
                <a:ea typeface="Cambria"/>
                <a:cs typeface="Cambria"/>
                <a:sym typeface="Cambria"/>
              </a:defRPr>
            </a:lvl5pPr>
            <a:lvl6pPr indent="0" lvl="5" marL="2286000" marR="0" rtl="0" algn="ctr">
              <a:lnSpc>
                <a:spcPct val="90000"/>
              </a:lnSpc>
              <a:spcBef>
                <a:spcPts val="600"/>
              </a:spcBef>
              <a:buClr>
                <a:schemeClr val="accent5"/>
              </a:buClr>
              <a:buFont typeface="Arial"/>
              <a:buNone/>
              <a:defRPr b="0" i="0" sz="1600" u="none" cap="none" strike="noStrike">
                <a:solidFill>
                  <a:schemeClr val="dk1"/>
                </a:solidFill>
                <a:latin typeface="Cambria"/>
                <a:ea typeface="Cambria"/>
                <a:cs typeface="Cambria"/>
                <a:sym typeface="Cambria"/>
              </a:defRPr>
            </a:lvl6pPr>
            <a:lvl7pPr indent="0" lvl="6" marL="2743200" marR="0" rtl="0" algn="ctr">
              <a:lnSpc>
                <a:spcPct val="90000"/>
              </a:lnSpc>
              <a:spcBef>
                <a:spcPts val="600"/>
              </a:spcBef>
              <a:buClr>
                <a:schemeClr val="accent5"/>
              </a:buClr>
              <a:buFont typeface="Arial"/>
              <a:buNone/>
              <a:defRPr b="0" i="0" sz="1600" u="none" cap="none" strike="noStrike">
                <a:solidFill>
                  <a:schemeClr val="dk1"/>
                </a:solidFill>
                <a:latin typeface="Cambria"/>
                <a:ea typeface="Cambria"/>
                <a:cs typeface="Cambria"/>
                <a:sym typeface="Cambria"/>
              </a:defRPr>
            </a:lvl7pPr>
            <a:lvl8pPr indent="0" lvl="7" marL="3200400" marR="0" rtl="0" algn="ctr">
              <a:lnSpc>
                <a:spcPct val="90000"/>
              </a:lnSpc>
              <a:spcBef>
                <a:spcPts val="600"/>
              </a:spcBef>
              <a:buClr>
                <a:schemeClr val="accent5"/>
              </a:buClr>
              <a:buFont typeface="Arial"/>
              <a:buNone/>
              <a:defRPr b="0" i="0" sz="1600" u="none" cap="none" strike="noStrike">
                <a:solidFill>
                  <a:schemeClr val="dk1"/>
                </a:solidFill>
                <a:latin typeface="Cambria"/>
                <a:ea typeface="Cambria"/>
                <a:cs typeface="Cambria"/>
                <a:sym typeface="Cambria"/>
              </a:defRPr>
            </a:lvl8pPr>
            <a:lvl9pPr indent="0" lvl="8" marL="3657600" marR="0" rtl="0" algn="ctr">
              <a:lnSpc>
                <a:spcPct val="90000"/>
              </a:lnSpc>
              <a:spcBef>
                <a:spcPts val="600"/>
              </a:spcBef>
              <a:buClr>
                <a:schemeClr val="accent5"/>
              </a:buClr>
              <a:buFont typeface="Arial"/>
              <a:buNone/>
              <a:defRPr b="0" i="0" sz="1600" u="none" cap="none" strike="noStrike">
                <a:solidFill>
                  <a:schemeClr val="dk1"/>
                </a:solidFill>
                <a:latin typeface="Cambria"/>
                <a:ea typeface="Cambria"/>
                <a:cs typeface="Cambria"/>
                <a:sym typeface="Cambria"/>
              </a:defRPr>
            </a:lvl9pPr>
          </a:lstStyle>
          <a:p/>
        </p:txBody>
      </p:sp>
      <p:pic>
        <p:nvPicPr>
          <p:cNvPr descr="Related image" id="18" name="Shape 18"/>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9" name="Shape 19"/>
          <p:cNvPicPr preferRelativeResize="0"/>
          <p:nvPr/>
        </p:nvPicPr>
        <p:blipFill rotWithShape="1">
          <a:blip r:embed="rId4">
            <a:alphaModFix/>
          </a:blip>
          <a:srcRect b="0" l="0" r="0" t="0"/>
          <a:stretch/>
        </p:blipFill>
        <p:spPr>
          <a:xfrm>
            <a:off x="10169979" y="4977887"/>
            <a:ext cx="2160814" cy="144054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66" name="Shape 66"/>
        <p:cNvGrpSpPr/>
        <p:nvPr/>
      </p:nvGrpSpPr>
      <p:grpSpPr>
        <a:xfrm>
          <a:off x="0" y="0"/>
          <a:ext cx="0" cy="0"/>
          <a:chOff x="0" y="0"/>
          <a:chExt cx="0" cy="0"/>
        </a:xfrm>
      </p:grpSpPr>
      <p:sp>
        <p:nvSpPr>
          <p:cNvPr id="67" name="Shape 67"/>
          <p:cNvSpPr txBox="1"/>
          <p:nvPr>
            <p:ph type="title"/>
          </p:nvPr>
        </p:nvSpPr>
        <p:spPr>
          <a:xfrm>
            <a:off x="1066800" y="457518"/>
            <a:ext cx="10058399" cy="1188719"/>
          </a:xfrm>
          <a:prstGeom prst="rect">
            <a:avLst/>
          </a:prstGeom>
          <a:noFill/>
          <a:ln>
            <a:noFill/>
          </a:ln>
        </p:spPr>
        <p:txBody>
          <a:bodyPr anchorCtr="0" anchor="b" bIns="91425" lIns="91425" rIns="91425" tIns="91425"/>
          <a:lstStyle>
            <a:lvl1pPr indent="0" lvl="0" marL="0" marR="0" rtl="0" algn="l">
              <a:lnSpc>
                <a:spcPct val="90000"/>
              </a:lnSpc>
              <a:spcBef>
                <a:spcPts val="0"/>
              </a:spcBef>
              <a:buClr>
                <a:srgbClr val="962F56"/>
              </a:buClr>
              <a:buFont typeface="Cambria"/>
              <a:buNone/>
              <a:defRPr b="0" i="0" sz="3600" u="none" cap="none" strike="noStrike">
                <a:solidFill>
                  <a:srgbClr val="962F56"/>
                </a:solidFill>
                <a:latin typeface="Cambria"/>
                <a:ea typeface="Cambria"/>
                <a:cs typeface="Cambria"/>
                <a:sym typeface="Cambri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8" name="Shape 68"/>
          <p:cNvSpPr txBox="1"/>
          <p:nvPr>
            <p:ph idx="1" type="body"/>
          </p:nvPr>
        </p:nvSpPr>
        <p:spPr>
          <a:xfrm rot="5400000">
            <a:off x="3962400" y="-990598"/>
            <a:ext cx="4267199" cy="10058399"/>
          </a:xfrm>
          <a:prstGeom prst="rect">
            <a:avLst/>
          </a:prstGeom>
          <a:noFill/>
          <a:ln>
            <a:noFill/>
          </a:ln>
        </p:spPr>
        <p:txBody>
          <a:bodyPr anchorCtr="0" anchor="t" bIns="91425" lIns="91425" rIns="91425" tIns="91425"/>
          <a:lstStyle>
            <a:lvl1pPr indent="-91440" lvl="0" marL="228600" marR="0" rtl="0" algn="l">
              <a:lnSpc>
                <a:spcPct val="90000"/>
              </a:lnSpc>
              <a:spcBef>
                <a:spcPts val="1800"/>
              </a:spcBef>
              <a:buClr>
                <a:schemeClr val="accent5"/>
              </a:buClr>
              <a:buSzPct val="90000"/>
              <a:buFont typeface="Arial"/>
              <a:buChar char="•"/>
              <a:defRPr b="0" i="0" sz="2400" u="none" cap="none" strike="noStrike">
                <a:solidFill>
                  <a:schemeClr val="dk1"/>
                </a:solidFill>
                <a:latin typeface="Cambria"/>
                <a:ea typeface="Cambria"/>
                <a:cs typeface="Cambria"/>
                <a:sym typeface="Cambria"/>
              </a:defRPr>
            </a:lvl1pPr>
            <a:lvl2pPr indent="-116840" lvl="1" marL="548640" marR="0" rtl="0" algn="l">
              <a:lnSpc>
                <a:spcPct val="90000"/>
              </a:lnSpc>
              <a:spcBef>
                <a:spcPts val="1200"/>
              </a:spcBef>
              <a:buClr>
                <a:schemeClr val="accent5"/>
              </a:buClr>
              <a:buSzPct val="90000"/>
              <a:buFont typeface="Arial"/>
              <a:buChar char="•"/>
              <a:defRPr b="0" i="0" sz="2000" u="none" cap="none" strike="noStrike">
                <a:solidFill>
                  <a:schemeClr val="dk1"/>
                </a:solidFill>
                <a:latin typeface="Cambria"/>
                <a:ea typeface="Cambria"/>
                <a:cs typeface="Cambria"/>
                <a:sym typeface="Cambria"/>
              </a:defRPr>
            </a:lvl2pPr>
            <a:lvl3pPr indent="-135890" lvl="2" marL="822960" marR="0" rtl="0" algn="l">
              <a:lnSpc>
                <a:spcPct val="90000"/>
              </a:lnSpc>
              <a:spcBef>
                <a:spcPts val="800"/>
              </a:spcBef>
              <a:buClr>
                <a:schemeClr val="accent5"/>
              </a:buClr>
              <a:buSzPct val="90000"/>
              <a:buFont typeface="Arial"/>
              <a:buChar char="•"/>
              <a:defRPr b="0" i="0" sz="1800" u="none" cap="none" strike="noStrike">
                <a:solidFill>
                  <a:schemeClr val="dk1"/>
                </a:solidFill>
                <a:latin typeface="Cambria"/>
                <a:ea typeface="Cambria"/>
                <a:cs typeface="Cambria"/>
                <a:sym typeface="Cambria"/>
              </a:defRPr>
            </a:lvl3pPr>
            <a:lvl4pPr indent="-91440" lvl="3" marL="1097280" marR="0" rtl="0" algn="l">
              <a:lnSpc>
                <a:spcPct val="90000"/>
              </a:lnSpc>
              <a:spcBef>
                <a:spcPts val="800"/>
              </a:spcBef>
              <a:buClr>
                <a:schemeClr val="accent5"/>
              </a:buClr>
              <a:buSzPct val="90000"/>
              <a:buFont typeface="Arial"/>
              <a:buChar char="•"/>
              <a:defRPr b="0" i="0" sz="1600" u="none" cap="none" strike="noStrike">
                <a:solidFill>
                  <a:schemeClr val="dk1"/>
                </a:solidFill>
                <a:latin typeface="Cambria"/>
                <a:ea typeface="Cambria"/>
                <a:cs typeface="Cambria"/>
                <a:sym typeface="Cambria"/>
              </a:defRPr>
            </a:lvl4pPr>
            <a:lvl5pPr indent="-64769" lvl="4" marL="1325880" marR="0" rtl="0" algn="l">
              <a:lnSpc>
                <a:spcPct val="90000"/>
              </a:lnSpc>
              <a:spcBef>
                <a:spcPts val="600"/>
              </a:spcBef>
              <a:buClr>
                <a:schemeClr val="accent5"/>
              </a:buClr>
              <a:buSzPct val="90000"/>
              <a:buFont typeface="Arial"/>
              <a:buChar char="•"/>
              <a:defRPr b="0" i="0" sz="1400" u="none" cap="none" strike="noStrike">
                <a:solidFill>
                  <a:schemeClr val="dk1"/>
                </a:solidFill>
                <a:latin typeface="Cambria"/>
                <a:ea typeface="Cambria"/>
                <a:cs typeface="Cambria"/>
                <a:sym typeface="Cambria"/>
              </a:defRPr>
            </a:lvl5pPr>
            <a:lvl6pPr indent="-64769" lvl="5" marL="1554480" marR="0" rtl="0" algn="l">
              <a:lnSpc>
                <a:spcPct val="90000"/>
              </a:lnSpc>
              <a:spcBef>
                <a:spcPts val="600"/>
              </a:spcBef>
              <a:buClr>
                <a:schemeClr val="accent5"/>
              </a:buClr>
              <a:buSzPct val="90000"/>
              <a:buFont typeface="Arial"/>
              <a:buChar char="•"/>
              <a:defRPr b="0" i="0" sz="1400" u="none" cap="none" strike="noStrike">
                <a:solidFill>
                  <a:schemeClr val="dk1"/>
                </a:solidFill>
                <a:latin typeface="Cambria"/>
                <a:ea typeface="Cambria"/>
                <a:cs typeface="Cambria"/>
                <a:sym typeface="Cambria"/>
              </a:defRPr>
            </a:lvl6pPr>
            <a:lvl7pPr indent="-64769" lvl="6" marL="1783079" marR="0" rtl="0" algn="l">
              <a:lnSpc>
                <a:spcPct val="90000"/>
              </a:lnSpc>
              <a:spcBef>
                <a:spcPts val="600"/>
              </a:spcBef>
              <a:buClr>
                <a:schemeClr val="accent5"/>
              </a:buClr>
              <a:buSzPct val="90000"/>
              <a:buFont typeface="Arial"/>
              <a:buChar char="•"/>
              <a:defRPr b="0" i="0" sz="1400" u="none" cap="none" strike="noStrike">
                <a:solidFill>
                  <a:schemeClr val="dk1"/>
                </a:solidFill>
                <a:latin typeface="Cambria"/>
                <a:ea typeface="Cambria"/>
                <a:cs typeface="Cambria"/>
                <a:sym typeface="Cambria"/>
              </a:defRPr>
            </a:lvl7pPr>
            <a:lvl8pPr indent="-64769" lvl="7" marL="2011679" marR="0" rtl="0" algn="l">
              <a:lnSpc>
                <a:spcPct val="90000"/>
              </a:lnSpc>
              <a:spcBef>
                <a:spcPts val="600"/>
              </a:spcBef>
              <a:buClr>
                <a:schemeClr val="accent5"/>
              </a:buClr>
              <a:buSzPct val="90000"/>
              <a:buFont typeface="Arial"/>
              <a:buChar char="•"/>
              <a:defRPr b="0" i="0" sz="1400" u="none" cap="none" strike="noStrike">
                <a:solidFill>
                  <a:schemeClr val="dk1"/>
                </a:solidFill>
                <a:latin typeface="Cambria"/>
                <a:ea typeface="Cambria"/>
                <a:cs typeface="Cambria"/>
                <a:sym typeface="Cambria"/>
              </a:defRPr>
            </a:lvl8pPr>
            <a:lvl9pPr indent="-64769" lvl="8" marL="2240280" marR="0" rtl="0" algn="l">
              <a:lnSpc>
                <a:spcPct val="90000"/>
              </a:lnSpc>
              <a:spcBef>
                <a:spcPts val="600"/>
              </a:spcBef>
              <a:buClr>
                <a:schemeClr val="accent5"/>
              </a:buClr>
              <a:buSzPct val="90000"/>
              <a:buFont typeface="Arial"/>
              <a:buChar char="•"/>
              <a:defRPr b="0" i="0" sz="1400" u="none" cap="none" strike="noStrike">
                <a:solidFill>
                  <a:schemeClr val="dk1"/>
                </a:solidFill>
                <a:latin typeface="Cambria"/>
                <a:ea typeface="Cambria"/>
                <a:cs typeface="Cambria"/>
                <a:sym typeface="Cambria"/>
              </a:defRPr>
            </a:lvl9pPr>
          </a:lstStyle>
          <a:p/>
        </p:txBody>
      </p:sp>
      <p:sp>
        <p:nvSpPr>
          <p:cNvPr id="69" name="Shape 69"/>
          <p:cNvSpPr txBox="1"/>
          <p:nvPr>
            <p:ph idx="10" type="dt"/>
          </p:nvPr>
        </p:nvSpPr>
        <p:spPr>
          <a:xfrm>
            <a:off x="1066800" y="6400800"/>
            <a:ext cx="1097279" cy="228600"/>
          </a:xfrm>
          <a:prstGeom prst="rect">
            <a:avLst/>
          </a:prstGeom>
          <a:noFill/>
          <a:ln>
            <a:noFill/>
          </a:ln>
        </p:spPr>
        <p:txBody>
          <a:bodyPr anchorCtr="0" anchor="ctr" bIns="91425" lIns="91425" rIns="91425" tIns="91425"/>
          <a:lstStyle>
            <a:lvl1pPr indent="0" lvl="0" marL="0" marR="0" rtl="0" algn="l">
              <a:spcBef>
                <a:spcPts val="0"/>
              </a:spcBef>
              <a:buNone/>
              <a:defRPr b="0" i="0" sz="1100" u="none" cap="none" strike="noStrike">
                <a:solidFill>
                  <a:schemeClr val="dk1"/>
                </a:solidFill>
                <a:latin typeface="Cambria"/>
                <a:ea typeface="Cambria"/>
                <a:cs typeface="Cambria"/>
                <a:sym typeface="Cambria"/>
              </a:defRPr>
            </a:lvl1pPr>
            <a:lvl2pPr indent="0" lvl="1" marL="457200" marR="0" rtl="0" algn="l">
              <a:spcBef>
                <a:spcPts val="0"/>
              </a:spcBef>
              <a:buNone/>
              <a:defRPr b="0" i="0" sz="1800" u="none" cap="none" strike="noStrike">
                <a:solidFill>
                  <a:schemeClr val="dk1"/>
                </a:solidFill>
                <a:latin typeface="Cambria"/>
                <a:ea typeface="Cambria"/>
                <a:cs typeface="Cambria"/>
                <a:sym typeface="Cambria"/>
              </a:defRPr>
            </a:lvl2pPr>
            <a:lvl3pPr indent="0" lvl="2" marL="914400" marR="0" rtl="0" algn="l">
              <a:spcBef>
                <a:spcPts val="0"/>
              </a:spcBef>
              <a:buNone/>
              <a:defRPr b="0" i="0" sz="1800" u="none" cap="none" strike="noStrike">
                <a:solidFill>
                  <a:schemeClr val="dk1"/>
                </a:solidFill>
                <a:latin typeface="Cambria"/>
                <a:ea typeface="Cambria"/>
                <a:cs typeface="Cambria"/>
                <a:sym typeface="Cambria"/>
              </a:defRPr>
            </a:lvl3pPr>
            <a:lvl4pPr indent="0" lvl="3" marL="1371600" marR="0" rtl="0" algn="l">
              <a:spcBef>
                <a:spcPts val="0"/>
              </a:spcBef>
              <a:buNone/>
              <a:defRPr b="0" i="0" sz="1800" u="none" cap="none" strike="noStrike">
                <a:solidFill>
                  <a:schemeClr val="dk1"/>
                </a:solidFill>
                <a:latin typeface="Cambria"/>
                <a:ea typeface="Cambria"/>
                <a:cs typeface="Cambria"/>
                <a:sym typeface="Cambria"/>
              </a:defRPr>
            </a:lvl4pPr>
            <a:lvl5pPr indent="0" lvl="4" marL="1828800" marR="0" rtl="0" algn="l">
              <a:spcBef>
                <a:spcPts val="0"/>
              </a:spcBef>
              <a:buNone/>
              <a:defRPr b="0" i="0" sz="1800" u="none" cap="none" strike="noStrike">
                <a:solidFill>
                  <a:schemeClr val="dk1"/>
                </a:solidFill>
                <a:latin typeface="Cambria"/>
                <a:ea typeface="Cambria"/>
                <a:cs typeface="Cambria"/>
                <a:sym typeface="Cambria"/>
              </a:defRPr>
            </a:lvl5pPr>
            <a:lvl6pPr indent="0" lvl="5" marL="2286000" marR="0" rtl="0" algn="l">
              <a:spcBef>
                <a:spcPts val="0"/>
              </a:spcBef>
              <a:buNone/>
              <a:defRPr b="0" i="0" sz="1800" u="none" cap="none" strike="noStrike">
                <a:solidFill>
                  <a:schemeClr val="dk1"/>
                </a:solidFill>
                <a:latin typeface="Cambria"/>
                <a:ea typeface="Cambria"/>
                <a:cs typeface="Cambria"/>
                <a:sym typeface="Cambria"/>
              </a:defRPr>
            </a:lvl6pPr>
            <a:lvl7pPr indent="0" lvl="6" marL="2743200" marR="0" rtl="0" algn="l">
              <a:spcBef>
                <a:spcPts val="0"/>
              </a:spcBef>
              <a:buNone/>
              <a:defRPr b="0" i="0" sz="1800" u="none" cap="none" strike="noStrike">
                <a:solidFill>
                  <a:schemeClr val="dk1"/>
                </a:solidFill>
                <a:latin typeface="Cambria"/>
                <a:ea typeface="Cambria"/>
                <a:cs typeface="Cambria"/>
                <a:sym typeface="Cambria"/>
              </a:defRPr>
            </a:lvl7pPr>
            <a:lvl8pPr indent="0" lvl="7" marL="3200400" marR="0" rtl="0" algn="l">
              <a:spcBef>
                <a:spcPts val="0"/>
              </a:spcBef>
              <a:buNone/>
              <a:defRPr b="0" i="0" sz="1800" u="none" cap="none" strike="noStrike">
                <a:solidFill>
                  <a:schemeClr val="dk1"/>
                </a:solidFill>
                <a:latin typeface="Cambria"/>
                <a:ea typeface="Cambria"/>
                <a:cs typeface="Cambria"/>
                <a:sym typeface="Cambria"/>
              </a:defRPr>
            </a:lvl8pPr>
            <a:lvl9pPr indent="0" lvl="8" marL="3657600" marR="0" rtl="0" algn="l">
              <a:spcBef>
                <a:spcPts val="0"/>
              </a:spcBef>
              <a:buNone/>
              <a:defRPr b="0" i="0" sz="1800" u="none" cap="none" strike="noStrike">
                <a:solidFill>
                  <a:schemeClr val="dk1"/>
                </a:solidFill>
                <a:latin typeface="Cambria"/>
                <a:ea typeface="Cambria"/>
                <a:cs typeface="Cambria"/>
                <a:sym typeface="Cambria"/>
              </a:defRPr>
            </a:lvl9pPr>
          </a:lstStyle>
          <a:p/>
        </p:txBody>
      </p:sp>
      <p:sp>
        <p:nvSpPr>
          <p:cNvPr id="70" name="Shape 70"/>
          <p:cNvSpPr txBox="1"/>
          <p:nvPr>
            <p:ph idx="11" type="ftr"/>
          </p:nvPr>
        </p:nvSpPr>
        <p:spPr>
          <a:xfrm>
            <a:off x="2422849" y="6400800"/>
            <a:ext cx="7315200" cy="228600"/>
          </a:xfrm>
          <a:prstGeom prst="rect">
            <a:avLst/>
          </a:prstGeom>
          <a:noFill/>
          <a:ln>
            <a:noFill/>
          </a:ln>
        </p:spPr>
        <p:txBody>
          <a:bodyPr anchorCtr="0" anchor="ctr" bIns="91425" lIns="91425" rIns="91425" tIns="91425"/>
          <a:lstStyle>
            <a:lvl1pPr indent="0" lvl="0" marL="0" marR="0" rtl="0" algn="ctr">
              <a:spcBef>
                <a:spcPts val="0"/>
              </a:spcBef>
              <a:buNone/>
              <a:defRPr b="0" i="0" sz="1100" u="none" cap="none" strike="noStrike">
                <a:solidFill>
                  <a:schemeClr val="dk1"/>
                </a:solidFill>
                <a:latin typeface="Cambria"/>
                <a:ea typeface="Cambria"/>
                <a:cs typeface="Cambria"/>
                <a:sym typeface="Cambria"/>
              </a:defRPr>
            </a:lvl1pPr>
            <a:lvl2pPr indent="0" lvl="1" marL="457200" marR="0" rtl="0" algn="l">
              <a:spcBef>
                <a:spcPts val="0"/>
              </a:spcBef>
              <a:buNone/>
              <a:defRPr b="0" i="0" sz="1800" u="none" cap="none" strike="noStrike">
                <a:solidFill>
                  <a:schemeClr val="dk1"/>
                </a:solidFill>
                <a:latin typeface="Cambria"/>
                <a:ea typeface="Cambria"/>
                <a:cs typeface="Cambria"/>
                <a:sym typeface="Cambria"/>
              </a:defRPr>
            </a:lvl2pPr>
            <a:lvl3pPr indent="0" lvl="2" marL="914400" marR="0" rtl="0" algn="l">
              <a:spcBef>
                <a:spcPts val="0"/>
              </a:spcBef>
              <a:buNone/>
              <a:defRPr b="0" i="0" sz="1800" u="none" cap="none" strike="noStrike">
                <a:solidFill>
                  <a:schemeClr val="dk1"/>
                </a:solidFill>
                <a:latin typeface="Cambria"/>
                <a:ea typeface="Cambria"/>
                <a:cs typeface="Cambria"/>
                <a:sym typeface="Cambria"/>
              </a:defRPr>
            </a:lvl3pPr>
            <a:lvl4pPr indent="0" lvl="3" marL="1371600" marR="0" rtl="0" algn="l">
              <a:spcBef>
                <a:spcPts val="0"/>
              </a:spcBef>
              <a:buNone/>
              <a:defRPr b="0" i="0" sz="1800" u="none" cap="none" strike="noStrike">
                <a:solidFill>
                  <a:schemeClr val="dk1"/>
                </a:solidFill>
                <a:latin typeface="Cambria"/>
                <a:ea typeface="Cambria"/>
                <a:cs typeface="Cambria"/>
                <a:sym typeface="Cambria"/>
              </a:defRPr>
            </a:lvl4pPr>
            <a:lvl5pPr indent="0" lvl="4" marL="1828800" marR="0" rtl="0" algn="l">
              <a:spcBef>
                <a:spcPts val="0"/>
              </a:spcBef>
              <a:buNone/>
              <a:defRPr b="0" i="0" sz="1800" u="none" cap="none" strike="noStrike">
                <a:solidFill>
                  <a:schemeClr val="dk1"/>
                </a:solidFill>
                <a:latin typeface="Cambria"/>
                <a:ea typeface="Cambria"/>
                <a:cs typeface="Cambria"/>
                <a:sym typeface="Cambria"/>
              </a:defRPr>
            </a:lvl5pPr>
            <a:lvl6pPr indent="0" lvl="5" marL="2286000" marR="0" rtl="0" algn="l">
              <a:spcBef>
                <a:spcPts val="0"/>
              </a:spcBef>
              <a:buNone/>
              <a:defRPr b="0" i="0" sz="1800" u="none" cap="none" strike="noStrike">
                <a:solidFill>
                  <a:schemeClr val="dk1"/>
                </a:solidFill>
                <a:latin typeface="Cambria"/>
                <a:ea typeface="Cambria"/>
                <a:cs typeface="Cambria"/>
                <a:sym typeface="Cambria"/>
              </a:defRPr>
            </a:lvl6pPr>
            <a:lvl7pPr indent="0" lvl="6" marL="2743200" marR="0" rtl="0" algn="l">
              <a:spcBef>
                <a:spcPts val="0"/>
              </a:spcBef>
              <a:buNone/>
              <a:defRPr b="0" i="0" sz="1800" u="none" cap="none" strike="noStrike">
                <a:solidFill>
                  <a:schemeClr val="dk1"/>
                </a:solidFill>
                <a:latin typeface="Cambria"/>
                <a:ea typeface="Cambria"/>
                <a:cs typeface="Cambria"/>
                <a:sym typeface="Cambria"/>
              </a:defRPr>
            </a:lvl7pPr>
            <a:lvl8pPr indent="0" lvl="7" marL="3200400" marR="0" rtl="0" algn="l">
              <a:spcBef>
                <a:spcPts val="0"/>
              </a:spcBef>
              <a:buNone/>
              <a:defRPr b="0" i="0" sz="1800" u="none" cap="none" strike="noStrike">
                <a:solidFill>
                  <a:schemeClr val="dk1"/>
                </a:solidFill>
                <a:latin typeface="Cambria"/>
                <a:ea typeface="Cambria"/>
                <a:cs typeface="Cambria"/>
                <a:sym typeface="Cambria"/>
              </a:defRPr>
            </a:lvl8pPr>
            <a:lvl9pPr indent="0" lvl="8" marL="3657600" marR="0" rtl="0" algn="l">
              <a:spcBef>
                <a:spcPts val="0"/>
              </a:spcBef>
              <a:buNone/>
              <a:defRPr b="0" i="0" sz="1800" u="none" cap="none" strike="noStrike">
                <a:solidFill>
                  <a:schemeClr val="dk1"/>
                </a:solidFill>
                <a:latin typeface="Cambria"/>
                <a:ea typeface="Cambria"/>
                <a:cs typeface="Cambria"/>
                <a:sym typeface="Cambria"/>
              </a:defRPr>
            </a:lvl9pPr>
          </a:lstStyle>
          <a:p/>
        </p:txBody>
      </p:sp>
      <p:sp>
        <p:nvSpPr>
          <p:cNvPr id="71" name="Shape 71"/>
          <p:cNvSpPr txBox="1"/>
          <p:nvPr>
            <p:ph idx="12" type="sldNum"/>
          </p:nvPr>
        </p:nvSpPr>
        <p:spPr>
          <a:xfrm>
            <a:off x="10027920" y="6400800"/>
            <a:ext cx="1097279" cy="2286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100" u="none" cap="none" strike="noStrike">
                <a:solidFill>
                  <a:schemeClr val="dk1"/>
                </a:solidFill>
                <a:latin typeface="Cambria"/>
                <a:ea typeface="Cambria"/>
                <a:cs typeface="Cambria"/>
                <a:sym typeface="Cambria"/>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72" name="Shape 72"/>
        <p:cNvGrpSpPr/>
        <p:nvPr/>
      </p:nvGrpSpPr>
      <p:grpSpPr>
        <a:xfrm>
          <a:off x="0" y="0"/>
          <a:ext cx="0" cy="0"/>
          <a:chOff x="0" y="0"/>
          <a:chExt cx="0" cy="0"/>
        </a:xfrm>
      </p:grpSpPr>
      <p:sp>
        <p:nvSpPr>
          <p:cNvPr id="73" name="Shape 73"/>
          <p:cNvSpPr txBox="1"/>
          <p:nvPr>
            <p:ph type="title"/>
          </p:nvPr>
        </p:nvSpPr>
        <p:spPr>
          <a:xfrm rot="5400000">
            <a:off x="7350918" y="2402681"/>
            <a:ext cx="5719762" cy="1828800"/>
          </a:xfrm>
          <a:prstGeom prst="rect">
            <a:avLst/>
          </a:prstGeom>
          <a:noFill/>
          <a:ln>
            <a:noFill/>
          </a:ln>
        </p:spPr>
        <p:txBody>
          <a:bodyPr anchorCtr="0" anchor="b" bIns="91425" lIns="91425" rIns="91425" tIns="91425"/>
          <a:lstStyle>
            <a:lvl1pPr indent="0" lvl="0" marL="0" marR="0" rtl="0" algn="l">
              <a:lnSpc>
                <a:spcPct val="90000"/>
              </a:lnSpc>
              <a:spcBef>
                <a:spcPts val="0"/>
              </a:spcBef>
              <a:buClr>
                <a:srgbClr val="962F56"/>
              </a:buClr>
              <a:buFont typeface="Cambria"/>
              <a:buNone/>
              <a:defRPr b="0" i="0" sz="3600" u="none" cap="none" strike="noStrike">
                <a:solidFill>
                  <a:srgbClr val="962F56"/>
                </a:solidFill>
                <a:latin typeface="Cambria"/>
                <a:ea typeface="Cambria"/>
                <a:cs typeface="Cambria"/>
                <a:sym typeface="Cambri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74" name="Shape 74"/>
          <p:cNvSpPr txBox="1"/>
          <p:nvPr>
            <p:ph idx="1" type="body"/>
          </p:nvPr>
        </p:nvSpPr>
        <p:spPr>
          <a:xfrm rot="5400000">
            <a:off x="2184558" y="-660559"/>
            <a:ext cx="5719762" cy="7955280"/>
          </a:xfrm>
          <a:prstGeom prst="rect">
            <a:avLst/>
          </a:prstGeom>
          <a:noFill/>
          <a:ln>
            <a:noFill/>
          </a:ln>
        </p:spPr>
        <p:txBody>
          <a:bodyPr anchorCtr="0" anchor="t" bIns="91425" lIns="91425" rIns="91425" tIns="91425"/>
          <a:lstStyle>
            <a:lvl1pPr indent="-91440" lvl="0" marL="228600" marR="0" rtl="0" algn="l">
              <a:lnSpc>
                <a:spcPct val="90000"/>
              </a:lnSpc>
              <a:spcBef>
                <a:spcPts val="1800"/>
              </a:spcBef>
              <a:buClr>
                <a:schemeClr val="accent5"/>
              </a:buClr>
              <a:buSzPct val="90000"/>
              <a:buFont typeface="Arial"/>
              <a:buChar char="•"/>
              <a:defRPr b="0" i="0" sz="2400" u="none" cap="none" strike="noStrike">
                <a:solidFill>
                  <a:schemeClr val="dk1"/>
                </a:solidFill>
                <a:latin typeface="Cambria"/>
                <a:ea typeface="Cambria"/>
                <a:cs typeface="Cambria"/>
                <a:sym typeface="Cambria"/>
              </a:defRPr>
            </a:lvl1pPr>
            <a:lvl2pPr indent="-116840" lvl="1" marL="548640" marR="0" rtl="0" algn="l">
              <a:lnSpc>
                <a:spcPct val="90000"/>
              </a:lnSpc>
              <a:spcBef>
                <a:spcPts val="1200"/>
              </a:spcBef>
              <a:buClr>
                <a:schemeClr val="accent5"/>
              </a:buClr>
              <a:buSzPct val="90000"/>
              <a:buFont typeface="Arial"/>
              <a:buChar char="•"/>
              <a:defRPr b="0" i="0" sz="2000" u="none" cap="none" strike="noStrike">
                <a:solidFill>
                  <a:schemeClr val="dk1"/>
                </a:solidFill>
                <a:latin typeface="Cambria"/>
                <a:ea typeface="Cambria"/>
                <a:cs typeface="Cambria"/>
                <a:sym typeface="Cambria"/>
              </a:defRPr>
            </a:lvl2pPr>
            <a:lvl3pPr indent="-135890" lvl="2" marL="822960" marR="0" rtl="0" algn="l">
              <a:lnSpc>
                <a:spcPct val="90000"/>
              </a:lnSpc>
              <a:spcBef>
                <a:spcPts val="800"/>
              </a:spcBef>
              <a:buClr>
                <a:schemeClr val="accent5"/>
              </a:buClr>
              <a:buSzPct val="90000"/>
              <a:buFont typeface="Arial"/>
              <a:buChar char="•"/>
              <a:defRPr b="0" i="0" sz="1800" u="none" cap="none" strike="noStrike">
                <a:solidFill>
                  <a:schemeClr val="dk1"/>
                </a:solidFill>
                <a:latin typeface="Cambria"/>
                <a:ea typeface="Cambria"/>
                <a:cs typeface="Cambria"/>
                <a:sym typeface="Cambria"/>
              </a:defRPr>
            </a:lvl3pPr>
            <a:lvl4pPr indent="-91440" lvl="3" marL="1097280" marR="0" rtl="0" algn="l">
              <a:lnSpc>
                <a:spcPct val="90000"/>
              </a:lnSpc>
              <a:spcBef>
                <a:spcPts val="800"/>
              </a:spcBef>
              <a:buClr>
                <a:schemeClr val="accent5"/>
              </a:buClr>
              <a:buSzPct val="90000"/>
              <a:buFont typeface="Arial"/>
              <a:buChar char="•"/>
              <a:defRPr b="0" i="0" sz="1600" u="none" cap="none" strike="noStrike">
                <a:solidFill>
                  <a:schemeClr val="dk1"/>
                </a:solidFill>
                <a:latin typeface="Cambria"/>
                <a:ea typeface="Cambria"/>
                <a:cs typeface="Cambria"/>
                <a:sym typeface="Cambria"/>
              </a:defRPr>
            </a:lvl4pPr>
            <a:lvl5pPr indent="-64769" lvl="4" marL="1325880" marR="0" rtl="0" algn="l">
              <a:lnSpc>
                <a:spcPct val="90000"/>
              </a:lnSpc>
              <a:spcBef>
                <a:spcPts val="600"/>
              </a:spcBef>
              <a:buClr>
                <a:schemeClr val="accent5"/>
              </a:buClr>
              <a:buSzPct val="90000"/>
              <a:buFont typeface="Arial"/>
              <a:buChar char="•"/>
              <a:defRPr b="0" i="0" sz="1400" u="none" cap="none" strike="noStrike">
                <a:solidFill>
                  <a:schemeClr val="dk1"/>
                </a:solidFill>
                <a:latin typeface="Cambria"/>
                <a:ea typeface="Cambria"/>
                <a:cs typeface="Cambria"/>
                <a:sym typeface="Cambria"/>
              </a:defRPr>
            </a:lvl5pPr>
            <a:lvl6pPr indent="-64769" lvl="5" marL="1554480" marR="0" rtl="0" algn="l">
              <a:lnSpc>
                <a:spcPct val="90000"/>
              </a:lnSpc>
              <a:spcBef>
                <a:spcPts val="600"/>
              </a:spcBef>
              <a:buClr>
                <a:schemeClr val="accent5"/>
              </a:buClr>
              <a:buSzPct val="90000"/>
              <a:buFont typeface="Arial"/>
              <a:buChar char="•"/>
              <a:defRPr b="0" i="0" sz="1400" u="none" cap="none" strike="noStrike">
                <a:solidFill>
                  <a:schemeClr val="dk1"/>
                </a:solidFill>
                <a:latin typeface="Cambria"/>
                <a:ea typeface="Cambria"/>
                <a:cs typeface="Cambria"/>
                <a:sym typeface="Cambria"/>
              </a:defRPr>
            </a:lvl6pPr>
            <a:lvl7pPr indent="-64769" lvl="6" marL="1783079" marR="0" rtl="0" algn="l">
              <a:lnSpc>
                <a:spcPct val="90000"/>
              </a:lnSpc>
              <a:spcBef>
                <a:spcPts val="600"/>
              </a:spcBef>
              <a:buClr>
                <a:schemeClr val="accent5"/>
              </a:buClr>
              <a:buSzPct val="90000"/>
              <a:buFont typeface="Arial"/>
              <a:buChar char="•"/>
              <a:defRPr b="0" i="0" sz="1400" u="none" cap="none" strike="noStrike">
                <a:solidFill>
                  <a:schemeClr val="dk1"/>
                </a:solidFill>
                <a:latin typeface="Cambria"/>
                <a:ea typeface="Cambria"/>
                <a:cs typeface="Cambria"/>
                <a:sym typeface="Cambria"/>
              </a:defRPr>
            </a:lvl7pPr>
            <a:lvl8pPr indent="-64769" lvl="7" marL="2011679" marR="0" rtl="0" algn="l">
              <a:lnSpc>
                <a:spcPct val="90000"/>
              </a:lnSpc>
              <a:spcBef>
                <a:spcPts val="600"/>
              </a:spcBef>
              <a:buClr>
                <a:schemeClr val="accent5"/>
              </a:buClr>
              <a:buSzPct val="90000"/>
              <a:buFont typeface="Arial"/>
              <a:buChar char="•"/>
              <a:defRPr b="0" i="0" sz="1400" u="none" cap="none" strike="noStrike">
                <a:solidFill>
                  <a:schemeClr val="dk1"/>
                </a:solidFill>
                <a:latin typeface="Cambria"/>
                <a:ea typeface="Cambria"/>
                <a:cs typeface="Cambria"/>
                <a:sym typeface="Cambria"/>
              </a:defRPr>
            </a:lvl8pPr>
            <a:lvl9pPr indent="-64769" lvl="8" marL="2240280" marR="0" rtl="0" algn="l">
              <a:lnSpc>
                <a:spcPct val="90000"/>
              </a:lnSpc>
              <a:spcBef>
                <a:spcPts val="600"/>
              </a:spcBef>
              <a:buClr>
                <a:schemeClr val="accent5"/>
              </a:buClr>
              <a:buSzPct val="90000"/>
              <a:buFont typeface="Arial"/>
              <a:buChar char="•"/>
              <a:defRPr b="0" i="0" sz="1400" u="none" cap="none" strike="noStrike">
                <a:solidFill>
                  <a:schemeClr val="dk1"/>
                </a:solidFill>
                <a:latin typeface="Cambria"/>
                <a:ea typeface="Cambria"/>
                <a:cs typeface="Cambria"/>
                <a:sym typeface="Cambria"/>
              </a:defRPr>
            </a:lvl9pPr>
          </a:lstStyle>
          <a:p/>
        </p:txBody>
      </p:sp>
      <p:sp>
        <p:nvSpPr>
          <p:cNvPr id="75" name="Shape 75"/>
          <p:cNvSpPr txBox="1"/>
          <p:nvPr>
            <p:ph idx="10" type="dt"/>
          </p:nvPr>
        </p:nvSpPr>
        <p:spPr>
          <a:xfrm>
            <a:off x="1066800" y="6400800"/>
            <a:ext cx="1097279" cy="228600"/>
          </a:xfrm>
          <a:prstGeom prst="rect">
            <a:avLst/>
          </a:prstGeom>
          <a:noFill/>
          <a:ln>
            <a:noFill/>
          </a:ln>
        </p:spPr>
        <p:txBody>
          <a:bodyPr anchorCtr="0" anchor="ctr" bIns="91425" lIns="91425" rIns="91425" tIns="91425"/>
          <a:lstStyle>
            <a:lvl1pPr indent="0" lvl="0" marL="0" marR="0" rtl="0" algn="l">
              <a:spcBef>
                <a:spcPts val="0"/>
              </a:spcBef>
              <a:buNone/>
              <a:defRPr b="0" i="0" sz="1100" u="none" cap="none" strike="noStrike">
                <a:solidFill>
                  <a:schemeClr val="dk1"/>
                </a:solidFill>
                <a:latin typeface="Cambria"/>
                <a:ea typeface="Cambria"/>
                <a:cs typeface="Cambria"/>
                <a:sym typeface="Cambria"/>
              </a:defRPr>
            </a:lvl1pPr>
            <a:lvl2pPr indent="0" lvl="1" marL="457200" marR="0" rtl="0" algn="l">
              <a:spcBef>
                <a:spcPts val="0"/>
              </a:spcBef>
              <a:buNone/>
              <a:defRPr b="0" i="0" sz="1800" u="none" cap="none" strike="noStrike">
                <a:solidFill>
                  <a:schemeClr val="dk1"/>
                </a:solidFill>
                <a:latin typeface="Cambria"/>
                <a:ea typeface="Cambria"/>
                <a:cs typeface="Cambria"/>
                <a:sym typeface="Cambria"/>
              </a:defRPr>
            </a:lvl2pPr>
            <a:lvl3pPr indent="0" lvl="2" marL="914400" marR="0" rtl="0" algn="l">
              <a:spcBef>
                <a:spcPts val="0"/>
              </a:spcBef>
              <a:buNone/>
              <a:defRPr b="0" i="0" sz="1800" u="none" cap="none" strike="noStrike">
                <a:solidFill>
                  <a:schemeClr val="dk1"/>
                </a:solidFill>
                <a:latin typeface="Cambria"/>
                <a:ea typeface="Cambria"/>
                <a:cs typeface="Cambria"/>
                <a:sym typeface="Cambria"/>
              </a:defRPr>
            </a:lvl3pPr>
            <a:lvl4pPr indent="0" lvl="3" marL="1371600" marR="0" rtl="0" algn="l">
              <a:spcBef>
                <a:spcPts val="0"/>
              </a:spcBef>
              <a:buNone/>
              <a:defRPr b="0" i="0" sz="1800" u="none" cap="none" strike="noStrike">
                <a:solidFill>
                  <a:schemeClr val="dk1"/>
                </a:solidFill>
                <a:latin typeface="Cambria"/>
                <a:ea typeface="Cambria"/>
                <a:cs typeface="Cambria"/>
                <a:sym typeface="Cambria"/>
              </a:defRPr>
            </a:lvl4pPr>
            <a:lvl5pPr indent="0" lvl="4" marL="1828800" marR="0" rtl="0" algn="l">
              <a:spcBef>
                <a:spcPts val="0"/>
              </a:spcBef>
              <a:buNone/>
              <a:defRPr b="0" i="0" sz="1800" u="none" cap="none" strike="noStrike">
                <a:solidFill>
                  <a:schemeClr val="dk1"/>
                </a:solidFill>
                <a:latin typeface="Cambria"/>
                <a:ea typeface="Cambria"/>
                <a:cs typeface="Cambria"/>
                <a:sym typeface="Cambria"/>
              </a:defRPr>
            </a:lvl5pPr>
            <a:lvl6pPr indent="0" lvl="5" marL="2286000" marR="0" rtl="0" algn="l">
              <a:spcBef>
                <a:spcPts val="0"/>
              </a:spcBef>
              <a:buNone/>
              <a:defRPr b="0" i="0" sz="1800" u="none" cap="none" strike="noStrike">
                <a:solidFill>
                  <a:schemeClr val="dk1"/>
                </a:solidFill>
                <a:latin typeface="Cambria"/>
                <a:ea typeface="Cambria"/>
                <a:cs typeface="Cambria"/>
                <a:sym typeface="Cambria"/>
              </a:defRPr>
            </a:lvl6pPr>
            <a:lvl7pPr indent="0" lvl="6" marL="2743200" marR="0" rtl="0" algn="l">
              <a:spcBef>
                <a:spcPts val="0"/>
              </a:spcBef>
              <a:buNone/>
              <a:defRPr b="0" i="0" sz="1800" u="none" cap="none" strike="noStrike">
                <a:solidFill>
                  <a:schemeClr val="dk1"/>
                </a:solidFill>
                <a:latin typeface="Cambria"/>
                <a:ea typeface="Cambria"/>
                <a:cs typeface="Cambria"/>
                <a:sym typeface="Cambria"/>
              </a:defRPr>
            </a:lvl7pPr>
            <a:lvl8pPr indent="0" lvl="7" marL="3200400" marR="0" rtl="0" algn="l">
              <a:spcBef>
                <a:spcPts val="0"/>
              </a:spcBef>
              <a:buNone/>
              <a:defRPr b="0" i="0" sz="1800" u="none" cap="none" strike="noStrike">
                <a:solidFill>
                  <a:schemeClr val="dk1"/>
                </a:solidFill>
                <a:latin typeface="Cambria"/>
                <a:ea typeface="Cambria"/>
                <a:cs typeface="Cambria"/>
                <a:sym typeface="Cambria"/>
              </a:defRPr>
            </a:lvl8pPr>
            <a:lvl9pPr indent="0" lvl="8" marL="3657600" marR="0" rtl="0" algn="l">
              <a:spcBef>
                <a:spcPts val="0"/>
              </a:spcBef>
              <a:buNone/>
              <a:defRPr b="0" i="0" sz="1800" u="none" cap="none" strike="noStrike">
                <a:solidFill>
                  <a:schemeClr val="dk1"/>
                </a:solidFill>
                <a:latin typeface="Cambria"/>
                <a:ea typeface="Cambria"/>
                <a:cs typeface="Cambria"/>
                <a:sym typeface="Cambria"/>
              </a:defRPr>
            </a:lvl9pPr>
          </a:lstStyle>
          <a:p/>
        </p:txBody>
      </p:sp>
      <p:sp>
        <p:nvSpPr>
          <p:cNvPr id="76" name="Shape 76"/>
          <p:cNvSpPr txBox="1"/>
          <p:nvPr>
            <p:ph idx="11" type="ftr"/>
          </p:nvPr>
        </p:nvSpPr>
        <p:spPr>
          <a:xfrm>
            <a:off x="2422849" y="6400800"/>
            <a:ext cx="7315200" cy="228600"/>
          </a:xfrm>
          <a:prstGeom prst="rect">
            <a:avLst/>
          </a:prstGeom>
          <a:noFill/>
          <a:ln>
            <a:noFill/>
          </a:ln>
        </p:spPr>
        <p:txBody>
          <a:bodyPr anchorCtr="0" anchor="ctr" bIns="91425" lIns="91425" rIns="91425" tIns="91425"/>
          <a:lstStyle>
            <a:lvl1pPr indent="0" lvl="0" marL="0" marR="0" rtl="0" algn="ctr">
              <a:spcBef>
                <a:spcPts val="0"/>
              </a:spcBef>
              <a:buNone/>
              <a:defRPr b="0" i="0" sz="1100" u="none" cap="none" strike="noStrike">
                <a:solidFill>
                  <a:schemeClr val="dk1"/>
                </a:solidFill>
                <a:latin typeface="Cambria"/>
                <a:ea typeface="Cambria"/>
                <a:cs typeface="Cambria"/>
                <a:sym typeface="Cambria"/>
              </a:defRPr>
            </a:lvl1pPr>
            <a:lvl2pPr indent="0" lvl="1" marL="457200" marR="0" rtl="0" algn="l">
              <a:spcBef>
                <a:spcPts val="0"/>
              </a:spcBef>
              <a:buNone/>
              <a:defRPr b="0" i="0" sz="1800" u="none" cap="none" strike="noStrike">
                <a:solidFill>
                  <a:schemeClr val="dk1"/>
                </a:solidFill>
                <a:latin typeface="Cambria"/>
                <a:ea typeface="Cambria"/>
                <a:cs typeface="Cambria"/>
                <a:sym typeface="Cambria"/>
              </a:defRPr>
            </a:lvl2pPr>
            <a:lvl3pPr indent="0" lvl="2" marL="914400" marR="0" rtl="0" algn="l">
              <a:spcBef>
                <a:spcPts val="0"/>
              </a:spcBef>
              <a:buNone/>
              <a:defRPr b="0" i="0" sz="1800" u="none" cap="none" strike="noStrike">
                <a:solidFill>
                  <a:schemeClr val="dk1"/>
                </a:solidFill>
                <a:latin typeface="Cambria"/>
                <a:ea typeface="Cambria"/>
                <a:cs typeface="Cambria"/>
                <a:sym typeface="Cambria"/>
              </a:defRPr>
            </a:lvl3pPr>
            <a:lvl4pPr indent="0" lvl="3" marL="1371600" marR="0" rtl="0" algn="l">
              <a:spcBef>
                <a:spcPts val="0"/>
              </a:spcBef>
              <a:buNone/>
              <a:defRPr b="0" i="0" sz="1800" u="none" cap="none" strike="noStrike">
                <a:solidFill>
                  <a:schemeClr val="dk1"/>
                </a:solidFill>
                <a:latin typeface="Cambria"/>
                <a:ea typeface="Cambria"/>
                <a:cs typeface="Cambria"/>
                <a:sym typeface="Cambria"/>
              </a:defRPr>
            </a:lvl4pPr>
            <a:lvl5pPr indent="0" lvl="4" marL="1828800" marR="0" rtl="0" algn="l">
              <a:spcBef>
                <a:spcPts val="0"/>
              </a:spcBef>
              <a:buNone/>
              <a:defRPr b="0" i="0" sz="1800" u="none" cap="none" strike="noStrike">
                <a:solidFill>
                  <a:schemeClr val="dk1"/>
                </a:solidFill>
                <a:latin typeface="Cambria"/>
                <a:ea typeface="Cambria"/>
                <a:cs typeface="Cambria"/>
                <a:sym typeface="Cambria"/>
              </a:defRPr>
            </a:lvl5pPr>
            <a:lvl6pPr indent="0" lvl="5" marL="2286000" marR="0" rtl="0" algn="l">
              <a:spcBef>
                <a:spcPts val="0"/>
              </a:spcBef>
              <a:buNone/>
              <a:defRPr b="0" i="0" sz="1800" u="none" cap="none" strike="noStrike">
                <a:solidFill>
                  <a:schemeClr val="dk1"/>
                </a:solidFill>
                <a:latin typeface="Cambria"/>
                <a:ea typeface="Cambria"/>
                <a:cs typeface="Cambria"/>
                <a:sym typeface="Cambria"/>
              </a:defRPr>
            </a:lvl6pPr>
            <a:lvl7pPr indent="0" lvl="6" marL="2743200" marR="0" rtl="0" algn="l">
              <a:spcBef>
                <a:spcPts val="0"/>
              </a:spcBef>
              <a:buNone/>
              <a:defRPr b="0" i="0" sz="1800" u="none" cap="none" strike="noStrike">
                <a:solidFill>
                  <a:schemeClr val="dk1"/>
                </a:solidFill>
                <a:latin typeface="Cambria"/>
                <a:ea typeface="Cambria"/>
                <a:cs typeface="Cambria"/>
                <a:sym typeface="Cambria"/>
              </a:defRPr>
            </a:lvl7pPr>
            <a:lvl8pPr indent="0" lvl="7" marL="3200400" marR="0" rtl="0" algn="l">
              <a:spcBef>
                <a:spcPts val="0"/>
              </a:spcBef>
              <a:buNone/>
              <a:defRPr b="0" i="0" sz="1800" u="none" cap="none" strike="noStrike">
                <a:solidFill>
                  <a:schemeClr val="dk1"/>
                </a:solidFill>
                <a:latin typeface="Cambria"/>
                <a:ea typeface="Cambria"/>
                <a:cs typeface="Cambria"/>
                <a:sym typeface="Cambria"/>
              </a:defRPr>
            </a:lvl8pPr>
            <a:lvl9pPr indent="0" lvl="8" marL="3657600" marR="0" rtl="0" algn="l">
              <a:spcBef>
                <a:spcPts val="0"/>
              </a:spcBef>
              <a:buNone/>
              <a:defRPr b="0" i="0" sz="1800" u="none" cap="none" strike="noStrike">
                <a:solidFill>
                  <a:schemeClr val="dk1"/>
                </a:solidFill>
                <a:latin typeface="Cambria"/>
                <a:ea typeface="Cambria"/>
                <a:cs typeface="Cambria"/>
                <a:sym typeface="Cambria"/>
              </a:defRPr>
            </a:lvl9pPr>
          </a:lstStyle>
          <a:p/>
        </p:txBody>
      </p:sp>
      <p:sp>
        <p:nvSpPr>
          <p:cNvPr id="77" name="Shape 77"/>
          <p:cNvSpPr txBox="1"/>
          <p:nvPr>
            <p:ph idx="12" type="sldNum"/>
          </p:nvPr>
        </p:nvSpPr>
        <p:spPr>
          <a:xfrm>
            <a:off x="10027920" y="6400800"/>
            <a:ext cx="1097279" cy="2286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100" u="none" cap="none" strike="noStrike">
                <a:solidFill>
                  <a:schemeClr val="dk1"/>
                </a:solidFill>
                <a:latin typeface="Cambria"/>
                <a:ea typeface="Cambria"/>
                <a:cs typeface="Cambria"/>
                <a:sym typeface="Cambria"/>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20" name="Shape 20"/>
        <p:cNvGrpSpPr/>
        <p:nvPr/>
      </p:nvGrpSpPr>
      <p:grpSpPr>
        <a:xfrm>
          <a:off x="0" y="0"/>
          <a:ext cx="0" cy="0"/>
          <a:chOff x="0" y="0"/>
          <a:chExt cx="0" cy="0"/>
        </a:xfrm>
      </p:grpSpPr>
      <p:sp>
        <p:nvSpPr>
          <p:cNvPr id="21" name="Shape 21"/>
          <p:cNvSpPr txBox="1"/>
          <p:nvPr>
            <p:ph type="title"/>
          </p:nvPr>
        </p:nvSpPr>
        <p:spPr>
          <a:xfrm>
            <a:off x="1066800" y="457518"/>
            <a:ext cx="10058399" cy="1188719"/>
          </a:xfrm>
          <a:prstGeom prst="rect">
            <a:avLst/>
          </a:prstGeom>
          <a:noFill/>
          <a:ln>
            <a:noFill/>
          </a:ln>
        </p:spPr>
        <p:txBody>
          <a:bodyPr anchorCtr="0" anchor="b" bIns="91425" lIns="91425" rIns="91425" tIns="91425"/>
          <a:lstStyle>
            <a:lvl1pPr indent="0" lvl="0" marL="0" marR="0" rtl="0" algn="l">
              <a:lnSpc>
                <a:spcPct val="90000"/>
              </a:lnSpc>
              <a:spcBef>
                <a:spcPts val="0"/>
              </a:spcBef>
              <a:buClr>
                <a:srgbClr val="831F24"/>
              </a:buClr>
              <a:buFont typeface="Cambria"/>
              <a:buNone/>
              <a:defRPr b="0" i="0" sz="3600" u="none" cap="none" strike="noStrike">
                <a:solidFill>
                  <a:srgbClr val="831F24"/>
                </a:solidFill>
                <a:latin typeface="Cambria"/>
                <a:ea typeface="Cambria"/>
                <a:cs typeface="Cambria"/>
                <a:sym typeface="Cambri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2" name="Shape 22"/>
          <p:cNvSpPr txBox="1"/>
          <p:nvPr>
            <p:ph idx="1" type="body"/>
          </p:nvPr>
        </p:nvSpPr>
        <p:spPr>
          <a:xfrm>
            <a:off x="1066800" y="1905000"/>
            <a:ext cx="10058399" cy="4267199"/>
          </a:xfrm>
          <a:prstGeom prst="rect">
            <a:avLst/>
          </a:prstGeom>
          <a:noFill/>
          <a:ln>
            <a:noFill/>
          </a:ln>
        </p:spPr>
        <p:txBody>
          <a:bodyPr anchorCtr="0" anchor="t" bIns="91425" lIns="91425" rIns="91425" tIns="91425"/>
          <a:lstStyle>
            <a:lvl1pPr indent="-91440" lvl="0" marL="228600" marR="0" rtl="0" algn="l">
              <a:lnSpc>
                <a:spcPct val="90000"/>
              </a:lnSpc>
              <a:spcBef>
                <a:spcPts val="1800"/>
              </a:spcBef>
              <a:buClr>
                <a:schemeClr val="accent5"/>
              </a:buClr>
              <a:buSzPct val="90000"/>
              <a:buFont typeface="Arial"/>
              <a:buChar char="•"/>
              <a:defRPr b="0" i="0" sz="2400" u="none" cap="none" strike="noStrike">
                <a:solidFill>
                  <a:schemeClr val="dk1"/>
                </a:solidFill>
                <a:latin typeface="Cambria"/>
                <a:ea typeface="Cambria"/>
                <a:cs typeface="Cambria"/>
                <a:sym typeface="Cambria"/>
              </a:defRPr>
            </a:lvl1pPr>
            <a:lvl2pPr indent="-116840" lvl="1" marL="548640" marR="0" rtl="0" algn="l">
              <a:lnSpc>
                <a:spcPct val="90000"/>
              </a:lnSpc>
              <a:spcBef>
                <a:spcPts val="1200"/>
              </a:spcBef>
              <a:buClr>
                <a:schemeClr val="accent5"/>
              </a:buClr>
              <a:buSzPct val="90000"/>
              <a:buFont typeface="Arial"/>
              <a:buChar char="•"/>
              <a:defRPr b="0" i="0" sz="2000" u="none" cap="none" strike="noStrike">
                <a:solidFill>
                  <a:schemeClr val="dk1"/>
                </a:solidFill>
                <a:latin typeface="Cambria"/>
                <a:ea typeface="Cambria"/>
                <a:cs typeface="Cambria"/>
                <a:sym typeface="Cambria"/>
              </a:defRPr>
            </a:lvl2pPr>
            <a:lvl3pPr indent="-135890" lvl="2" marL="822960" marR="0" rtl="0" algn="l">
              <a:lnSpc>
                <a:spcPct val="90000"/>
              </a:lnSpc>
              <a:spcBef>
                <a:spcPts val="800"/>
              </a:spcBef>
              <a:buClr>
                <a:schemeClr val="accent5"/>
              </a:buClr>
              <a:buSzPct val="90000"/>
              <a:buFont typeface="Arial"/>
              <a:buChar char="•"/>
              <a:defRPr b="0" i="0" sz="1800" u="none" cap="none" strike="noStrike">
                <a:solidFill>
                  <a:schemeClr val="dk1"/>
                </a:solidFill>
                <a:latin typeface="Cambria"/>
                <a:ea typeface="Cambria"/>
                <a:cs typeface="Cambria"/>
                <a:sym typeface="Cambria"/>
              </a:defRPr>
            </a:lvl3pPr>
            <a:lvl4pPr indent="-91440" lvl="3" marL="1097280" marR="0" rtl="0" algn="l">
              <a:lnSpc>
                <a:spcPct val="90000"/>
              </a:lnSpc>
              <a:spcBef>
                <a:spcPts val="800"/>
              </a:spcBef>
              <a:buClr>
                <a:schemeClr val="accent5"/>
              </a:buClr>
              <a:buSzPct val="90000"/>
              <a:buFont typeface="Arial"/>
              <a:buChar char="•"/>
              <a:defRPr b="0" i="0" sz="1600" u="none" cap="none" strike="noStrike">
                <a:solidFill>
                  <a:schemeClr val="dk1"/>
                </a:solidFill>
                <a:latin typeface="Cambria"/>
                <a:ea typeface="Cambria"/>
                <a:cs typeface="Cambria"/>
                <a:sym typeface="Cambria"/>
              </a:defRPr>
            </a:lvl4pPr>
            <a:lvl5pPr indent="-64769" lvl="4" marL="1325880" marR="0" rtl="0" algn="l">
              <a:lnSpc>
                <a:spcPct val="90000"/>
              </a:lnSpc>
              <a:spcBef>
                <a:spcPts val="600"/>
              </a:spcBef>
              <a:buClr>
                <a:schemeClr val="accent5"/>
              </a:buClr>
              <a:buSzPct val="90000"/>
              <a:buFont typeface="Arial"/>
              <a:buChar char="•"/>
              <a:defRPr b="0" i="0" sz="1400" u="none" cap="none" strike="noStrike">
                <a:solidFill>
                  <a:schemeClr val="dk1"/>
                </a:solidFill>
                <a:latin typeface="Cambria"/>
                <a:ea typeface="Cambria"/>
                <a:cs typeface="Cambria"/>
                <a:sym typeface="Cambria"/>
              </a:defRPr>
            </a:lvl5pPr>
            <a:lvl6pPr indent="-64769" lvl="5" marL="1554480" marR="0" rtl="0" algn="l">
              <a:lnSpc>
                <a:spcPct val="90000"/>
              </a:lnSpc>
              <a:spcBef>
                <a:spcPts val="600"/>
              </a:spcBef>
              <a:buClr>
                <a:schemeClr val="accent5"/>
              </a:buClr>
              <a:buSzPct val="90000"/>
              <a:buFont typeface="Arial"/>
              <a:buChar char="•"/>
              <a:defRPr b="0" i="0" sz="1400" u="none" cap="none" strike="noStrike">
                <a:solidFill>
                  <a:schemeClr val="dk1"/>
                </a:solidFill>
                <a:latin typeface="Cambria"/>
                <a:ea typeface="Cambria"/>
                <a:cs typeface="Cambria"/>
                <a:sym typeface="Cambria"/>
              </a:defRPr>
            </a:lvl6pPr>
            <a:lvl7pPr indent="-64769" lvl="6" marL="1783079" marR="0" rtl="0" algn="l">
              <a:lnSpc>
                <a:spcPct val="90000"/>
              </a:lnSpc>
              <a:spcBef>
                <a:spcPts val="600"/>
              </a:spcBef>
              <a:buClr>
                <a:schemeClr val="accent5"/>
              </a:buClr>
              <a:buSzPct val="90000"/>
              <a:buFont typeface="Arial"/>
              <a:buChar char="•"/>
              <a:defRPr b="0" i="0" sz="1400" u="none" cap="none" strike="noStrike">
                <a:solidFill>
                  <a:schemeClr val="dk1"/>
                </a:solidFill>
                <a:latin typeface="Cambria"/>
                <a:ea typeface="Cambria"/>
                <a:cs typeface="Cambria"/>
                <a:sym typeface="Cambria"/>
              </a:defRPr>
            </a:lvl7pPr>
            <a:lvl8pPr indent="-64769" lvl="7" marL="2011679" marR="0" rtl="0" algn="l">
              <a:lnSpc>
                <a:spcPct val="90000"/>
              </a:lnSpc>
              <a:spcBef>
                <a:spcPts val="600"/>
              </a:spcBef>
              <a:buClr>
                <a:schemeClr val="accent5"/>
              </a:buClr>
              <a:buSzPct val="90000"/>
              <a:buFont typeface="Arial"/>
              <a:buChar char="•"/>
              <a:defRPr b="0" i="0" sz="1400" u="none" cap="none" strike="noStrike">
                <a:solidFill>
                  <a:schemeClr val="dk1"/>
                </a:solidFill>
                <a:latin typeface="Cambria"/>
                <a:ea typeface="Cambria"/>
                <a:cs typeface="Cambria"/>
                <a:sym typeface="Cambria"/>
              </a:defRPr>
            </a:lvl8pPr>
            <a:lvl9pPr indent="-64769" lvl="8" marL="2240280" marR="0" rtl="0" algn="l">
              <a:lnSpc>
                <a:spcPct val="90000"/>
              </a:lnSpc>
              <a:spcBef>
                <a:spcPts val="600"/>
              </a:spcBef>
              <a:buClr>
                <a:schemeClr val="accent5"/>
              </a:buClr>
              <a:buSzPct val="90000"/>
              <a:buFont typeface="Arial"/>
              <a:buChar char="•"/>
              <a:defRPr b="0" i="0" sz="1400" u="none" cap="none" strike="noStrike">
                <a:solidFill>
                  <a:schemeClr val="dk1"/>
                </a:solidFill>
                <a:latin typeface="Cambria"/>
                <a:ea typeface="Cambria"/>
                <a:cs typeface="Cambria"/>
                <a:sym typeface="Cambria"/>
              </a:defRPr>
            </a:lvl9pPr>
          </a:lstStyle>
          <a:p/>
        </p:txBody>
      </p:sp>
      <p:sp>
        <p:nvSpPr>
          <p:cNvPr id="23" name="Shape 23"/>
          <p:cNvSpPr txBox="1"/>
          <p:nvPr>
            <p:ph idx="10" type="dt"/>
          </p:nvPr>
        </p:nvSpPr>
        <p:spPr>
          <a:xfrm>
            <a:off x="1066800" y="6400800"/>
            <a:ext cx="1097279" cy="228600"/>
          </a:xfrm>
          <a:prstGeom prst="rect">
            <a:avLst/>
          </a:prstGeom>
          <a:noFill/>
          <a:ln>
            <a:noFill/>
          </a:ln>
        </p:spPr>
        <p:txBody>
          <a:bodyPr anchorCtr="0" anchor="ctr" bIns="91425" lIns="91425" rIns="91425" tIns="91425"/>
          <a:lstStyle>
            <a:lvl1pPr indent="0" lvl="0" marL="0" marR="0" rtl="0" algn="l">
              <a:spcBef>
                <a:spcPts val="0"/>
              </a:spcBef>
              <a:buNone/>
              <a:defRPr b="0" i="0" sz="1100" u="none" cap="none" strike="noStrike">
                <a:solidFill>
                  <a:schemeClr val="dk1"/>
                </a:solidFill>
                <a:latin typeface="Cambria"/>
                <a:ea typeface="Cambria"/>
                <a:cs typeface="Cambria"/>
                <a:sym typeface="Cambria"/>
              </a:defRPr>
            </a:lvl1pPr>
            <a:lvl2pPr indent="0" lvl="1" marL="457200" marR="0" rtl="0" algn="l">
              <a:spcBef>
                <a:spcPts val="0"/>
              </a:spcBef>
              <a:buNone/>
              <a:defRPr b="0" i="0" sz="1800" u="none" cap="none" strike="noStrike">
                <a:solidFill>
                  <a:schemeClr val="dk1"/>
                </a:solidFill>
                <a:latin typeface="Cambria"/>
                <a:ea typeface="Cambria"/>
                <a:cs typeface="Cambria"/>
                <a:sym typeface="Cambria"/>
              </a:defRPr>
            </a:lvl2pPr>
            <a:lvl3pPr indent="0" lvl="2" marL="914400" marR="0" rtl="0" algn="l">
              <a:spcBef>
                <a:spcPts val="0"/>
              </a:spcBef>
              <a:buNone/>
              <a:defRPr b="0" i="0" sz="1800" u="none" cap="none" strike="noStrike">
                <a:solidFill>
                  <a:schemeClr val="dk1"/>
                </a:solidFill>
                <a:latin typeface="Cambria"/>
                <a:ea typeface="Cambria"/>
                <a:cs typeface="Cambria"/>
                <a:sym typeface="Cambria"/>
              </a:defRPr>
            </a:lvl3pPr>
            <a:lvl4pPr indent="0" lvl="3" marL="1371600" marR="0" rtl="0" algn="l">
              <a:spcBef>
                <a:spcPts val="0"/>
              </a:spcBef>
              <a:buNone/>
              <a:defRPr b="0" i="0" sz="1800" u="none" cap="none" strike="noStrike">
                <a:solidFill>
                  <a:schemeClr val="dk1"/>
                </a:solidFill>
                <a:latin typeface="Cambria"/>
                <a:ea typeface="Cambria"/>
                <a:cs typeface="Cambria"/>
                <a:sym typeface="Cambria"/>
              </a:defRPr>
            </a:lvl4pPr>
            <a:lvl5pPr indent="0" lvl="4" marL="1828800" marR="0" rtl="0" algn="l">
              <a:spcBef>
                <a:spcPts val="0"/>
              </a:spcBef>
              <a:buNone/>
              <a:defRPr b="0" i="0" sz="1800" u="none" cap="none" strike="noStrike">
                <a:solidFill>
                  <a:schemeClr val="dk1"/>
                </a:solidFill>
                <a:latin typeface="Cambria"/>
                <a:ea typeface="Cambria"/>
                <a:cs typeface="Cambria"/>
                <a:sym typeface="Cambria"/>
              </a:defRPr>
            </a:lvl5pPr>
            <a:lvl6pPr indent="0" lvl="5" marL="2286000" marR="0" rtl="0" algn="l">
              <a:spcBef>
                <a:spcPts val="0"/>
              </a:spcBef>
              <a:buNone/>
              <a:defRPr b="0" i="0" sz="1800" u="none" cap="none" strike="noStrike">
                <a:solidFill>
                  <a:schemeClr val="dk1"/>
                </a:solidFill>
                <a:latin typeface="Cambria"/>
                <a:ea typeface="Cambria"/>
                <a:cs typeface="Cambria"/>
                <a:sym typeface="Cambria"/>
              </a:defRPr>
            </a:lvl6pPr>
            <a:lvl7pPr indent="0" lvl="6" marL="2743200" marR="0" rtl="0" algn="l">
              <a:spcBef>
                <a:spcPts val="0"/>
              </a:spcBef>
              <a:buNone/>
              <a:defRPr b="0" i="0" sz="1800" u="none" cap="none" strike="noStrike">
                <a:solidFill>
                  <a:schemeClr val="dk1"/>
                </a:solidFill>
                <a:latin typeface="Cambria"/>
                <a:ea typeface="Cambria"/>
                <a:cs typeface="Cambria"/>
                <a:sym typeface="Cambria"/>
              </a:defRPr>
            </a:lvl7pPr>
            <a:lvl8pPr indent="0" lvl="7" marL="3200400" marR="0" rtl="0" algn="l">
              <a:spcBef>
                <a:spcPts val="0"/>
              </a:spcBef>
              <a:buNone/>
              <a:defRPr b="0" i="0" sz="1800" u="none" cap="none" strike="noStrike">
                <a:solidFill>
                  <a:schemeClr val="dk1"/>
                </a:solidFill>
                <a:latin typeface="Cambria"/>
                <a:ea typeface="Cambria"/>
                <a:cs typeface="Cambria"/>
                <a:sym typeface="Cambria"/>
              </a:defRPr>
            </a:lvl8pPr>
            <a:lvl9pPr indent="0" lvl="8" marL="3657600" marR="0" rtl="0" algn="l">
              <a:spcBef>
                <a:spcPts val="0"/>
              </a:spcBef>
              <a:buNone/>
              <a:defRPr b="0" i="0" sz="1800" u="none" cap="none" strike="noStrike">
                <a:solidFill>
                  <a:schemeClr val="dk1"/>
                </a:solidFill>
                <a:latin typeface="Cambria"/>
                <a:ea typeface="Cambria"/>
                <a:cs typeface="Cambria"/>
                <a:sym typeface="Cambria"/>
              </a:defRPr>
            </a:lvl9pPr>
          </a:lstStyle>
          <a:p/>
        </p:txBody>
      </p:sp>
      <p:sp>
        <p:nvSpPr>
          <p:cNvPr id="24" name="Shape 24"/>
          <p:cNvSpPr txBox="1"/>
          <p:nvPr>
            <p:ph idx="11" type="ftr"/>
          </p:nvPr>
        </p:nvSpPr>
        <p:spPr>
          <a:xfrm>
            <a:off x="2422849" y="6400800"/>
            <a:ext cx="7315200" cy="228600"/>
          </a:xfrm>
          <a:prstGeom prst="rect">
            <a:avLst/>
          </a:prstGeom>
          <a:noFill/>
          <a:ln>
            <a:noFill/>
          </a:ln>
        </p:spPr>
        <p:txBody>
          <a:bodyPr anchorCtr="0" anchor="ctr" bIns="91425" lIns="91425" rIns="91425" tIns="91425"/>
          <a:lstStyle>
            <a:lvl1pPr indent="0" lvl="0" marL="0" marR="0" rtl="0" algn="ctr">
              <a:spcBef>
                <a:spcPts val="0"/>
              </a:spcBef>
              <a:buNone/>
              <a:defRPr b="0" i="0" sz="1100" u="none" cap="none" strike="noStrike">
                <a:solidFill>
                  <a:schemeClr val="dk1"/>
                </a:solidFill>
                <a:latin typeface="Cambria"/>
                <a:ea typeface="Cambria"/>
                <a:cs typeface="Cambria"/>
                <a:sym typeface="Cambria"/>
              </a:defRPr>
            </a:lvl1pPr>
            <a:lvl2pPr indent="0" lvl="1" marL="457200" marR="0" rtl="0" algn="l">
              <a:spcBef>
                <a:spcPts val="0"/>
              </a:spcBef>
              <a:buNone/>
              <a:defRPr b="0" i="0" sz="1800" u="none" cap="none" strike="noStrike">
                <a:solidFill>
                  <a:schemeClr val="dk1"/>
                </a:solidFill>
                <a:latin typeface="Cambria"/>
                <a:ea typeface="Cambria"/>
                <a:cs typeface="Cambria"/>
                <a:sym typeface="Cambria"/>
              </a:defRPr>
            </a:lvl2pPr>
            <a:lvl3pPr indent="0" lvl="2" marL="914400" marR="0" rtl="0" algn="l">
              <a:spcBef>
                <a:spcPts val="0"/>
              </a:spcBef>
              <a:buNone/>
              <a:defRPr b="0" i="0" sz="1800" u="none" cap="none" strike="noStrike">
                <a:solidFill>
                  <a:schemeClr val="dk1"/>
                </a:solidFill>
                <a:latin typeface="Cambria"/>
                <a:ea typeface="Cambria"/>
                <a:cs typeface="Cambria"/>
                <a:sym typeface="Cambria"/>
              </a:defRPr>
            </a:lvl3pPr>
            <a:lvl4pPr indent="0" lvl="3" marL="1371600" marR="0" rtl="0" algn="l">
              <a:spcBef>
                <a:spcPts val="0"/>
              </a:spcBef>
              <a:buNone/>
              <a:defRPr b="0" i="0" sz="1800" u="none" cap="none" strike="noStrike">
                <a:solidFill>
                  <a:schemeClr val="dk1"/>
                </a:solidFill>
                <a:latin typeface="Cambria"/>
                <a:ea typeface="Cambria"/>
                <a:cs typeface="Cambria"/>
                <a:sym typeface="Cambria"/>
              </a:defRPr>
            </a:lvl4pPr>
            <a:lvl5pPr indent="0" lvl="4" marL="1828800" marR="0" rtl="0" algn="l">
              <a:spcBef>
                <a:spcPts val="0"/>
              </a:spcBef>
              <a:buNone/>
              <a:defRPr b="0" i="0" sz="1800" u="none" cap="none" strike="noStrike">
                <a:solidFill>
                  <a:schemeClr val="dk1"/>
                </a:solidFill>
                <a:latin typeface="Cambria"/>
                <a:ea typeface="Cambria"/>
                <a:cs typeface="Cambria"/>
                <a:sym typeface="Cambria"/>
              </a:defRPr>
            </a:lvl5pPr>
            <a:lvl6pPr indent="0" lvl="5" marL="2286000" marR="0" rtl="0" algn="l">
              <a:spcBef>
                <a:spcPts val="0"/>
              </a:spcBef>
              <a:buNone/>
              <a:defRPr b="0" i="0" sz="1800" u="none" cap="none" strike="noStrike">
                <a:solidFill>
                  <a:schemeClr val="dk1"/>
                </a:solidFill>
                <a:latin typeface="Cambria"/>
                <a:ea typeface="Cambria"/>
                <a:cs typeface="Cambria"/>
                <a:sym typeface="Cambria"/>
              </a:defRPr>
            </a:lvl6pPr>
            <a:lvl7pPr indent="0" lvl="6" marL="2743200" marR="0" rtl="0" algn="l">
              <a:spcBef>
                <a:spcPts val="0"/>
              </a:spcBef>
              <a:buNone/>
              <a:defRPr b="0" i="0" sz="1800" u="none" cap="none" strike="noStrike">
                <a:solidFill>
                  <a:schemeClr val="dk1"/>
                </a:solidFill>
                <a:latin typeface="Cambria"/>
                <a:ea typeface="Cambria"/>
                <a:cs typeface="Cambria"/>
                <a:sym typeface="Cambria"/>
              </a:defRPr>
            </a:lvl7pPr>
            <a:lvl8pPr indent="0" lvl="7" marL="3200400" marR="0" rtl="0" algn="l">
              <a:spcBef>
                <a:spcPts val="0"/>
              </a:spcBef>
              <a:buNone/>
              <a:defRPr b="0" i="0" sz="1800" u="none" cap="none" strike="noStrike">
                <a:solidFill>
                  <a:schemeClr val="dk1"/>
                </a:solidFill>
                <a:latin typeface="Cambria"/>
                <a:ea typeface="Cambria"/>
                <a:cs typeface="Cambria"/>
                <a:sym typeface="Cambria"/>
              </a:defRPr>
            </a:lvl8pPr>
            <a:lvl9pPr indent="0" lvl="8" marL="3657600" marR="0" rtl="0" algn="l">
              <a:spcBef>
                <a:spcPts val="0"/>
              </a:spcBef>
              <a:buNone/>
              <a:defRPr b="0" i="0" sz="1800" u="none" cap="none" strike="noStrike">
                <a:solidFill>
                  <a:schemeClr val="dk1"/>
                </a:solidFill>
                <a:latin typeface="Cambria"/>
                <a:ea typeface="Cambria"/>
                <a:cs typeface="Cambria"/>
                <a:sym typeface="Cambria"/>
              </a:defRPr>
            </a:lvl9pPr>
          </a:lstStyle>
          <a:p/>
        </p:txBody>
      </p:sp>
      <p:sp>
        <p:nvSpPr>
          <p:cNvPr id="25" name="Shape 25"/>
          <p:cNvSpPr txBox="1"/>
          <p:nvPr>
            <p:ph idx="12" type="sldNum"/>
          </p:nvPr>
        </p:nvSpPr>
        <p:spPr>
          <a:xfrm>
            <a:off x="10027920" y="6400800"/>
            <a:ext cx="1097279" cy="2286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100" u="none" cap="none" strike="noStrike">
                <a:solidFill>
                  <a:schemeClr val="dk1"/>
                </a:solidFill>
                <a:latin typeface="Cambria"/>
                <a:ea typeface="Cambria"/>
                <a:cs typeface="Cambria"/>
                <a:sym typeface="Cambria"/>
              </a:rPr>
              <a:t>‹#›</a:t>
            </a:fld>
          </a:p>
        </p:txBody>
      </p:sp>
      <p:pic>
        <p:nvPicPr>
          <p:cNvPr id="26" name="Shape 26"/>
          <p:cNvPicPr preferRelativeResize="0"/>
          <p:nvPr/>
        </p:nvPicPr>
        <p:blipFill rotWithShape="1">
          <a:blip r:embed="rId2">
            <a:alphaModFix/>
          </a:blip>
          <a:srcRect b="0" l="0" r="0" t="0"/>
          <a:stretch/>
        </p:blipFill>
        <p:spPr>
          <a:xfrm>
            <a:off x="-97659" y="5715467"/>
            <a:ext cx="1713099" cy="114206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blipFill rotWithShape="1">
          <a:blip r:embed="rId2">
            <a:alphaModFix/>
          </a:blip>
          <a:stretch>
            <a:fillRect b="0" l="0" r="0" t="0"/>
          </a:stretch>
        </a:blipFill>
      </p:bgPr>
    </p:bg>
    <p:spTree>
      <p:nvGrpSpPr>
        <p:cNvPr id="27" name="Shape 27"/>
        <p:cNvGrpSpPr/>
        <p:nvPr/>
      </p:nvGrpSpPr>
      <p:grpSpPr>
        <a:xfrm>
          <a:off x="0" y="0"/>
          <a:ext cx="0" cy="0"/>
          <a:chOff x="0" y="0"/>
          <a:chExt cx="0" cy="0"/>
        </a:xfrm>
      </p:grpSpPr>
      <p:sp>
        <p:nvSpPr>
          <p:cNvPr id="28" name="Shape 28"/>
          <p:cNvSpPr txBox="1"/>
          <p:nvPr>
            <p:ph type="title"/>
          </p:nvPr>
        </p:nvSpPr>
        <p:spPr>
          <a:xfrm>
            <a:off x="1069848" y="4242816"/>
            <a:ext cx="8686800" cy="1463039"/>
          </a:xfrm>
          <a:prstGeom prst="rect">
            <a:avLst/>
          </a:prstGeom>
          <a:noFill/>
          <a:ln>
            <a:noFill/>
          </a:ln>
        </p:spPr>
        <p:txBody>
          <a:bodyPr anchorCtr="0" anchor="b" bIns="91425" lIns="91425" rIns="91425" tIns="91425"/>
          <a:lstStyle>
            <a:lvl1pPr indent="0" lvl="0" marL="0" marR="0" rtl="0" algn="l">
              <a:lnSpc>
                <a:spcPct val="90000"/>
              </a:lnSpc>
              <a:spcBef>
                <a:spcPts val="0"/>
              </a:spcBef>
              <a:buClr>
                <a:srgbClr val="962F56"/>
              </a:buClr>
              <a:buFont typeface="Cambria"/>
              <a:buNone/>
              <a:defRPr b="0" i="0" sz="4800" u="none" cap="none" strike="noStrike">
                <a:solidFill>
                  <a:srgbClr val="962F56"/>
                </a:solidFill>
                <a:latin typeface="Cambria"/>
                <a:ea typeface="Cambria"/>
                <a:cs typeface="Cambria"/>
                <a:sym typeface="Cambri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9" name="Shape 29"/>
          <p:cNvSpPr txBox="1"/>
          <p:nvPr>
            <p:ph idx="1" type="body"/>
          </p:nvPr>
        </p:nvSpPr>
        <p:spPr>
          <a:xfrm>
            <a:off x="1066799" y="5733287"/>
            <a:ext cx="8686800" cy="438911"/>
          </a:xfrm>
          <a:prstGeom prst="rect">
            <a:avLst/>
          </a:prstGeom>
          <a:noFill/>
          <a:ln>
            <a:noFill/>
          </a:ln>
        </p:spPr>
        <p:txBody>
          <a:bodyPr anchorCtr="0" anchor="t" bIns="91425" lIns="91425" rIns="91425" tIns="91425"/>
          <a:lstStyle>
            <a:lvl1pPr indent="0" lvl="0" marL="0" marR="0" rtl="0" algn="l">
              <a:lnSpc>
                <a:spcPct val="90000"/>
              </a:lnSpc>
              <a:spcBef>
                <a:spcPts val="0"/>
              </a:spcBef>
              <a:buClr>
                <a:schemeClr val="accent5"/>
              </a:buClr>
              <a:buFont typeface="Arial"/>
              <a:buNone/>
              <a:defRPr b="0" i="0" sz="2400" u="none" cap="none" strike="noStrike">
                <a:solidFill>
                  <a:schemeClr val="dk1"/>
                </a:solidFill>
                <a:latin typeface="Cambria"/>
                <a:ea typeface="Cambria"/>
                <a:cs typeface="Cambria"/>
                <a:sym typeface="Cambria"/>
              </a:defRPr>
            </a:lvl1pPr>
            <a:lvl2pPr indent="0" lvl="1" marL="457200" marR="0" rtl="0" algn="l">
              <a:lnSpc>
                <a:spcPct val="90000"/>
              </a:lnSpc>
              <a:spcBef>
                <a:spcPts val="1200"/>
              </a:spcBef>
              <a:buClr>
                <a:schemeClr val="accent5"/>
              </a:buClr>
              <a:buFont typeface="Arial"/>
              <a:buNone/>
              <a:defRPr b="0" i="0" sz="2000" u="none" cap="none" strike="noStrike">
                <a:solidFill>
                  <a:schemeClr val="dk1"/>
                </a:solidFill>
                <a:latin typeface="Cambria"/>
                <a:ea typeface="Cambria"/>
                <a:cs typeface="Cambria"/>
                <a:sym typeface="Cambria"/>
              </a:defRPr>
            </a:lvl2pPr>
            <a:lvl3pPr indent="0" lvl="2" marL="914400" marR="0" rtl="0" algn="l">
              <a:lnSpc>
                <a:spcPct val="90000"/>
              </a:lnSpc>
              <a:spcBef>
                <a:spcPts val="800"/>
              </a:spcBef>
              <a:buClr>
                <a:schemeClr val="accent5"/>
              </a:buClr>
              <a:buFont typeface="Arial"/>
              <a:buNone/>
              <a:defRPr b="0" i="0" sz="1800" u="none" cap="none" strike="noStrike">
                <a:solidFill>
                  <a:schemeClr val="dk1"/>
                </a:solidFill>
                <a:latin typeface="Cambria"/>
                <a:ea typeface="Cambria"/>
                <a:cs typeface="Cambria"/>
                <a:sym typeface="Cambria"/>
              </a:defRPr>
            </a:lvl3pPr>
            <a:lvl4pPr indent="0" lvl="3" marL="1371600" marR="0" rtl="0" algn="l">
              <a:lnSpc>
                <a:spcPct val="90000"/>
              </a:lnSpc>
              <a:spcBef>
                <a:spcPts val="800"/>
              </a:spcBef>
              <a:buClr>
                <a:schemeClr val="accent5"/>
              </a:buClr>
              <a:buFont typeface="Arial"/>
              <a:buNone/>
              <a:defRPr b="0" i="0" sz="1600" u="none" cap="none" strike="noStrike">
                <a:solidFill>
                  <a:schemeClr val="dk1"/>
                </a:solidFill>
                <a:latin typeface="Cambria"/>
                <a:ea typeface="Cambria"/>
                <a:cs typeface="Cambria"/>
                <a:sym typeface="Cambria"/>
              </a:defRPr>
            </a:lvl4pPr>
            <a:lvl5pPr indent="0" lvl="4" marL="1828800" marR="0" rtl="0" algn="l">
              <a:lnSpc>
                <a:spcPct val="90000"/>
              </a:lnSpc>
              <a:spcBef>
                <a:spcPts val="600"/>
              </a:spcBef>
              <a:buClr>
                <a:schemeClr val="accent5"/>
              </a:buClr>
              <a:buFont typeface="Arial"/>
              <a:buNone/>
              <a:defRPr b="0" i="0" sz="1600" u="none" cap="none" strike="noStrike">
                <a:solidFill>
                  <a:schemeClr val="dk1"/>
                </a:solidFill>
                <a:latin typeface="Cambria"/>
                <a:ea typeface="Cambria"/>
                <a:cs typeface="Cambria"/>
                <a:sym typeface="Cambria"/>
              </a:defRPr>
            </a:lvl5pPr>
            <a:lvl6pPr indent="0" lvl="5" marL="2286000" marR="0" rtl="0" algn="l">
              <a:lnSpc>
                <a:spcPct val="90000"/>
              </a:lnSpc>
              <a:spcBef>
                <a:spcPts val="600"/>
              </a:spcBef>
              <a:buClr>
                <a:schemeClr val="accent5"/>
              </a:buClr>
              <a:buFont typeface="Arial"/>
              <a:buNone/>
              <a:defRPr b="0" i="0" sz="1600" u="none" cap="none" strike="noStrike">
                <a:solidFill>
                  <a:schemeClr val="dk1"/>
                </a:solidFill>
                <a:latin typeface="Cambria"/>
                <a:ea typeface="Cambria"/>
                <a:cs typeface="Cambria"/>
                <a:sym typeface="Cambria"/>
              </a:defRPr>
            </a:lvl6pPr>
            <a:lvl7pPr indent="0" lvl="6" marL="2743200" marR="0" rtl="0" algn="l">
              <a:lnSpc>
                <a:spcPct val="90000"/>
              </a:lnSpc>
              <a:spcBef>
                <a:spcPts val="600"/>
              </a:spcBef>
              <a:buClr>
                <a:schemeClr val="accent5"/>
              </a:buClr>
              <a:buFont typeface="Arial"/>
              <a:buNone/>
              <a:defRPr b="0" i="0" sz="1600" u="none" cap="none" strike="noStrike">
                <a:solidFill>
                  <a:schemeClr val="dk1"/>
                </a:solidFill>
                <a:latin typeface="Cambria"/>
                <a:ea typeface="Cambria"/>
                <a:cs typeface="Cambria"/>
                <a:sym typeface="Cambria"/>
              </a:defRPr>
            </a:lvl7pPr>
            <a:lvl8pPr indent="0" lvl="7" marL="3200400" marR="0" rtl="0" algn="l">
              <a:lnSpc>
                <a:spcPct val="90000"/>
              </a:lnSpc>
              <a:spcBef>
                <a:spcPts val="600"/>
              </a:spcBef>
              <a:buClr>
                <a:schemeClr val="accent5"/>
              </a:buClr>
              <a:buFont typeface="Arial"/>
              <a:buNone/>
              <a:defRPr b="0" i="0" sz="1600" u="none" cap="none" strike="noStrike">
                <a:solidFill>
                  <a:schemeClr val="dk1"/>
                </a:solidFill>
                <a:latin typeface="Cambria"/>
                <a:ea typeface="Cambria"/>
                <a:cs typeface="Cambria"/>
                <a:sym typeface="Cambria"/>
              </a:defRPr>
            </a:lvl8pPr>
            <a:lvl9pPr indent="0" lvl="8" marL="3657600" marR="0" rtl="0" algn="l">
              <a:lnSpc>
                <a:spcPct val="90000"/>
              </a:lnSpc>
              <a:spcBef>
                <a:spcPts val="600"/>
              </a:spcBef>
              <a:buClr>
                <a:schemeClr val="accent5"/>
              </a:buClr>
              <a:buFont typeface="Arial"/>
              <a:buNone/>
              <a:defRPr b="0" i="0" sz="1600" u="none" cap="none" strike="noStrike">
                <a:solidFill>
                  <a:schemeClr val="dk1"/>
                </a:solidFill>
                <a:latin typeface="Cambria"/>
                <a:ea typeface="Cambria"/>
                <a:cs typeface="Cambria"/>
                <a:sym typeface="Cambria"/>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30" name="Shape 30"/>
        <p:cNvGrpSpPr/>
        <p:nvPr/>
      </p:nvGrpSpPr>
      <p:grpSpPr>
        <a:xfrm>
          <a:off x="0" y="0"/>
          <a:ext cx="0" cy="0"/>
          <a:chOff x="0" y="0"/>
          <a:chExt cx="0" cy="0"/>
        </a:xfrm>
      </p:grpSpPr>
      <p:sp>
        <p:nvSpPr>
          <p:cNvPr id="31" name="Shape 31"/>
          <p:cNvSpPr txBox="1"/>
          <p:nvPr>
            <p:ph type="title"/>
          </p:nvPr>
        </p:nvSpPr>
        <p:spPr>
          <a:xfrm>
            <a:off x="1066800" y="457518"/>
            <a:ext cx="10058399" cy="1188719"/>
          </a:xfrm>
          <a:prstGeom prst="rect">
            <a:avLst/>
          </a:prstGeom>
          <a:noFill/>
          <a:ln>
            <a:noFill/>
          </a:ln>
        </p:spPr>
        <p:txBody>
          <a:bodyPr anchorCtr="0" anchor="b" bIns="91425" lIns="91425" rIns="91425" tIns="91425"/>
          <a:lstStyle>
            <a:lvl1pPr indent="0" lvl="0" marL="0" marR="0" rtl="0" algn="l">
              <a:lnSpc>
                <a:spcPct val="90000"/>
              </a:lnSpc>
              <a:spcBef>
                <a:spcPts val="0"/>
              </a:spcBef>
              <a:buClr>
                <a:srgbClr val="962F56"/>
              </a:buClr>
              <a:buFont typeface="Cambria"/>
              <a:buNone/>
              <a:defRPr b="0" i="0" sz="3600" u="none" cap="none" strike="noStrike">
                <a:solidFill>
                  <a:srgbClr val="962F56"/>
                </a:solidFill>
                <a:latin typeface="Cambria"/>
                <a:ea typeface="Cambria"/>
                <a:cs typeface="Cambria"/>
                <a:sym typeface="Cambri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32" name="Shape 32"/>
          <p:cNvSpPr txBox="1"/>
          <p:nvPr>
            <p:ph idx="1" type="body"/>
          </p:nvPr>
        </p:nvSpPr>
        <p:spPr>
          <a:xfrm>
            <a:off x="1066800" y="1904999"/>
            <a:ext cx="4800600" cy="4271962"/>
          </a:xfrm>
          <a:prstGeom prst="rect">
            <a:avLst/>
          </a:prstGeom>
          <a:noFill/>
          <a:ln>
            <a:noFill/>
          </a:ln>
        </p:spPr>
        <p:txBody>
          <a:bodyPr anchorCtr="0" anchor="t" bIns="91425" lIns="91425" rIns="91425" tIns="91425"/>
          <a:lstStyle>
            <a:lvl1pPr indent="-91440" lvl="0" marL="228600" marR="0" rtl="0" algn="l">
              <a:lnSpc>
                <a:spcPct val="90000"/>
              </a:lnSpc>
              <a:spcBef>
                <a:spcPts val="1800"/>
              </a:spcBef>
              <a:buClr>
                <a:schemeClr val="accent5"/>
              </a:buClr>
              <a:buSzPct val="90000"/>
              <a:buFont typeface="Arial"/>
              <a:buChar char="•"/>
              <a:defRPr b="0" i="0" sz="2400" u="none" cap="none" strike="noStrike">
                <a:solidFill>
                  <a:schemeClr val="dk1"/>
                </a:solidFill>
                <a:latin typeface="Cambria"/>
                <a:ea typeface="Cambria"/>
                <a:cs typeface="Cambria"/>
                <a:sym typeface="Cambria"/>
              </a:defRPr>
            </a:lvl1pPr>
            <a:lvl2pPr indent="-116840" lvl="1" marL="548640" marR="0" rtl="0" algn="l">
              <a:lnSpc>
                <a:spcPct val="90000"/>
              </a:lnSpc>
              <a:spcBef>
                <a:spcPts val="1200"/>
              </a:spcBef>
              <a:buClr>
                <a:schemeClr val="accent5"/>
              </a:buClr>
              <a:buSzPct val="90000"/>
              <a:buFont typeface="Arial"/>
              <a:buChar char="•"/>
              <a:defRPr b="0" i="0" sz="2000" u="none" cap="none" strike="noStrike">
                <a:solidFill>
                  <a:schemeClr val="dk1"/>
                </a:solidFill>
                <a:latin typeface="Cambria"/>
                <a:ea typeface="Cambria"/>
                <a:cs typeface="Cambria"/>
                <a:sym typeface="Cambria"/>
              </a:defRPr>
            </a:lvl2pPr>
            <a:lvl3pPr indent="-135890" lvl="2" marL="822960" marR="0" rtl="0" algn="l">
              <a:lnSpc>
                <a:spcPct val="90000"/>
              </a:lnSpc>
              <a:spcBef>
                <a:spcPts val="800"/>
              </a:spcBef>
              <a:buClr>
                <a:schemeClr val="accent5"/>
              </a:buClr>
              <a:buSzPct val="90000"/>
              <a:buFont typeface="Arial"/>
              <a:buChar char="•"/>
              <a:defRPr b="0" i="0" sz="1800" u="none" cap="none" strike="noStrike">
                <a:solidFill>
                  <a:schemeClr val="dk1"/>
                </a:solidFill>
                <a:latin typeface="Cambria"/>
                <a:ea typeface="Cambria"/>
                <a:cs typeface="Cambria"/>
                <a:sym typeface="Cambria"/>
              </a:defRPr>
            </a:lvl3pPr>
            <a:lvl4pPr indent="-91440" lvl="3" marL="1097280" marR="0" rtl="0" algn="l">
              <a:lnSpc>
                <a:spcPct val="90000"/>
              </a:lnSpc>
              <a:spcBef>
                <a:spcPts val="800"/>
              </a:spcBef>
              <a:buClr>
                <a:schemeClr val="accent5"/>
              </a:buClr>
              <a:buSzPct val="90000"/>
              <a:buFont typeface="Arial"/>
              <a:buChar char="•"/>
              <a:defRPr b="0" i="0" sz="1600" u="none" cap="none" strike="noStrike">
                <a:solidFill>
                  <a:schemeClr val="dk1"/>
                </a:solidFill>
                <a:latin typeface="Cambria"/>
                <a:ea typeface="Cambria"/>
                <a:cs typeface="Cambria"/>
                <a:sym typeface="Cambria"/>
              </a:defRPr>
            </a:lvl4pPr>
            <a:lvl5pPr indent="-53340" lvl="4" marL="1325880" marR="0" rtl="0" algn="l">
              <a:lnSpc>
                <a:spcPct val="90000"/>
              </a:lnSpc>
              <a:spcBef>
                <a:spcPts val="600"/>
              </a:spcBef>
              <a:buClr>
                <a:schemeClr val="accent5"/>
              </a:buClr>
              <a:buSzPct val="90000"/>
              <a:buFont typeface="Arial"/>
              <a:buChar char="•"/>
              <a:defRPr b="0" i="0" sz="1600" u="none" cap="none" strike="noStrike">
                <a:solidFill>
                  <a:schemeClr val="dk1"/>
                </a:solidFill>
                <a:latin typeface="Cambria"/>
                <a:ea typeface="Cambria"/>
                <a:cs typeface="Cambria"/>
                <a:sym typeface="Cambria"/>
              </a:defRPr>
            </a:lvl5pPr>
            <a:lvl6pPr indent="-41910" lvl="5" marL="1554480" marR="0" rtl="0" algn="l">
              <a:lnSpc>
                <a:spcPct val="90000"/>
              </a:lnSpc>
              <a:spcBef>
                <a:spcPts val="600"/>
              </a:spcBef>
              <a:buClr>
                <a:schemeClr val="accent5"/>
              </a:buClr>
              <a:buSzPct val="90000"/>
              <a:buFont typeface="Arial"/>
              <a:buChar char="•"/>
              <a:defRPr b="0" i="0" sz="1800" u="none" cap="none" strike="noStrike">
                <a:solidFill>
                  <a:schemeClr val="dk1"/>
                </a:solidFill>
                <a:latin typeface="Cambria"/>
                <a:ea typeface="Cambria"/>
                <a:cs typeface="Cambria"/>
                <a:sym typeface="Cambria"/>
              </a:defRPr>
            </a:lvl6pPr>
            <a:lvl7pPr indent="-41909" lvl="6" marL="1783079" marR="0" rtl="0" algn="l">
              <a:lnSpc>
                <a:spcPct val="90000"/>
              </a:lnSpc>
              <a:spcBef>
                <a:spcPts val="600"/>
              </a:spcBef>
              <a:buClr>
                <a:schemeClr val="accent5"/>
              </a:buClr>
              <a:buSzPct val="90000"/>
              <a:buFont typeface="Arial"/>
              <a:buChar char="•"/>
              <a:defRPr b="0" i="0" sz="1800" u="none" cap="none" strike="noStrike">
                <a:solidFill>
                  <a:schemeClr val="dk1"/>
                </a:solidFill>
                <a:latin typeface="Cambria"/>
                <a:ea typeface="Cambria"/>
                <a:cs typeface="Cambria"/>
                <a:sym typeface="Cambria"/>
              </a:defRPr>
            </a:lvl7pPr>
            <a:lvl8pPr indent="-41909" lvl="7" marL="2011679" marR="0" rtl="0" algn="l">
              <a:lnSpc>
                <a:spcPct val="90000"/>
              </a:lnSpc>
              <a:spcBef>
                <a:spcPts val="600"/>
              </a:spcBef>
              <a:buClr>
                <a:schemeClr val="accent5"/>
              </a:buClr>
              <a:buSzPct val="90000"/>
              <a:buFont typeface="Arial"/>
              <a:buChar char="•"/>
              <a:defRPr b="0" i="0" sz="1800" u="none" cap="none" strike="noStrike">
                <a:solidFill>
                  <a:schemeClr val="dk1"/>
                </a:solidFill>
                <a:latin typeface="Cambria"/>
                <a:ea typeface="Cambria"/>
                <a:cs typeface="Cambria"/>
                <a:sym typeface="Cambria"/>
              </a:defRPr>
            </a:lvl8pPr>
            <a:lvl9pPr indent="-41909" lvl="8" marL="2240280" marR="0" rtl="0" algn="l">
              <a:lnSpc>
                <a:spcPct val="90000"/>
              </a:lnSpc>
              <a:spcBef>
                <a:spcPts val="600"/>
              </a:spcBef>
              <a:buClr>
                <a:schemeClr val="accent5"/>
              </a:buClr>
              <a:buSzPct val="90000"/>
              <a:buFont typeface="Arial"/>
              <a:buChar char="•"/>
              <a:defRPr b="0" i="0" sz="1800" u="none" cap="none" strike="noStrike">
                <a:solidFill>
                  <a:schemeClr val="dk1"/>
                </a:solidFill>
                <a:latin typeface="Cambria"/>
                <a:ea typeface="Cambria"/>
                <a:cs typeface="Cambria"/>
                <a:sym typeface="Cambria"/>
              </a:defRPr>
            </a:lvl9pPr>
          </a:lstStyle>
          <a:p/>
        </p:txBody>
      </p:sp>
      <p:sp>
        <p:nvSpPr>
          <p:cNvPr id="33" name="Shape 33"/>
          <p:cNvSpPr txBox="1"/>
          <p:nvPr>
            <p:ph idx="2" type="body"/>
          </p:nvPr>
        </p:nvSpPr>
        <p:spPr>
          <a:xfrm>
            <a:off x="6324600" y="1904999"/>
            <a:ext cx="4800600" cy="4271962"/>
          </a:xfrm>
          <a:prstGeom prst="rect">
            <a:avLst/>
          </a:prstGeom>
          <a:noFill/>
          <a:ln>
            <a:noFill/>
          </a:ln>
        </p:spPr>
        <p:txBody>
          <a:bodyPr anchorCtr="0" anchor="t" bIns="91425" lIns="91425" rIns="91425" tIns="91425"/>
          <a:lstStyle>
            <a:lvl1pPr indent="-91440" lvl="0" marL="228600" marR="0" rtl="0" algn="l">
              <a:lnSpc>
                <a:spcPct val="90000"/>
              </a:lnSpc>
              <a:spcBef>
                <a:spcPts val="1800"/>
              </a:spcBef>
              <a:buClr>
                <a:schemeClr val="accent5"/>
              </a:buClr>
              <a:buSzPct val="90000"/>
              <a:buFont typeface="Arial"/>
              <a:buChar char="•"/>
              <a:defRPr b="0" i="0" sz="2400" u="none" cap="none" strike="noStrike">
                <a:solidFill>
                  <a:schemeClr val="dk1"/>
                </a:solidFill>
                <a:latin typeface="Cambria"/>
                <a:ea typeface="Cambria"/>
                <a:cs typeface="Cambria"/>
                <a:sym typeface="Cambria"/>
              </a:defRPr>
            </a:lvl1pPr>
            <a:lvl2pPr indent="-116840" lvl="1" marL="548640" marR="0" rtl="0" algn="l">
              <a:lnSpc>
                <a:spcPct val="90000"/>
              </a:lnSpc>
              <a:spcBef>
                <a:spcPts val="1200"/>
              </a:spcBef>
              <a:buClr>
                <a:schemeClr val="accent5"/>
              </a:buClr>
              <a:buSzPct val="90000"/>
              <a:buFont typeface="Arial"/>
              <a:buChar char="•"/>
              <a:defRPr b="0" i="0" sz="2000" u="none" cap="none" strike="noStrike">
                <a:solidFill>
                  <a:schemeClr val="dk1"/>
                </a:solidFill>
                <a:latin typeface="Cambria"/>
                <a:ea typeface="Cambria"/>
                <a:cs typeface="Cambria"/>
                <a:sym typeface="Cambria"/>
              </a:defRPr>
            </a:lvl2pPr>
            <a:lvl3pPr indent="-135890" lvl="2" marL="822960" marR="0" rtl="0" algn="l">
              <a:lnSpc>
                <a:spcPct val="90000"/>
              </a:lnSpc>
              <a:spcBef>
                <a:spcPts val="800"/>
              </a:spcBef>
              <a:buClr>
                <a:schemeClr val="accent5"/>
              </a:buClr>
              <a:buSzPct val="90000"/>
              <a:buFont typeface="Arial"/>
              <a:buChar char="•"/>
              <a:defRPr b="0" i="0" sz="1800" u="none" cap="none" strike="noStrike">
                <a:solidFill>
                  <a:schemeClr val="dk1"/>
                </a:solidFill>
                <a:latin typeface="Cambria"/>
                <a:ea typeface="Cambria"/>
                <a:cs typeface="Cambria"/>
                <a:sym typeface="Cambria"/>
              </a:defRPr>
            </a:lvl3pPr>
            <a:lvl4pPr indent="-91440" lvl="3" marL="1097280" marR="0" rtl="0" algn="l">
              <a:lnSpc>
                <a:spcPct val="90000"/>
              </a:lnSpc>
              <a:spcBef>
                <a:spcPts val="800"/>
              </a:spcBef>
              <a:buClr>
                <a:schemeClr val="accent5"/>
              </a:buClr>
              <a:buSzPct val="90000"/>
              <a:buFont typeface="Arial"/>
              <a:buChar char="•"/>
              <a:defRPr b="0" i="0" sz="1600" u="none" cap="none" strike="noStrike">
                <a:solidFill>
                  <a:schemeClr val="dk1"/>
                </a:solidFill>
                <a:latin typeface="Cambria"/>
                <a:ea typeface="Cambria"/>
                <a:cs typeface="Cambria"/>
                <a:sym typeface="Cambria"/>
              </a:defRPr>
            </a:lvl4pPr>
            <a:lvl5pPr indent="-53340" lvl="4" marL="1325880" marR="0" rtl="0" algn="l">
              <a:lnSpc>
                <a:spcPct val="90000"/>
              </a:lnSpc>
              <a:spcBef>
                <a:spcPts val="600"/>
              </a:spcBef>
              <a:buClr>
                <a:schemeClr val="accent5"/>
              </a:buClr>
              <a:buSzPct val="90000"/>
              <a:buFont typeface="Arial"/>
              <a:buChar char="•"/>
              <a:defRPr b="0" i="0" sz="1600" u="none" cap="none" strike="noStrike">
                <a:solidFill>
                  <a:schemeClr val="dk1"/>
                </a:solidFill>
                <a:latin typeface="Cambria"/>
                <a:ea typeface="Cambria"/>
                <a:cs typeface="Cambria"/>
                <a:sym typeface="Cambria"/>
              </a:defRPr>
            </a:lvl5pPr>
            <a:lvl6pPr indent="-41910" lvl="5" marL="1554480" marR="0" rtl="0" algn="l">
              <a:lnSpc>
                <a:spcPct val="90000"/>
              </a:lnSpc>
              <a:spcBef>
                <a:spcPts val="600"/>
              </a:spcBef>
              <a:buClr>
                <a:schemeClr val="accent5"/>
              </a:buClr>
              <a:buSzPct val="90000"/>
              <a:buFont typeface="Arial"/>
              <a:buChar char="•"/>
              <a:defRPr b="0" i="0" sz="1800" u="none" cap="none" strike="noStrike">
                <a:solidFill>
                  <a:schemeClr val="dk1"/>
                </a:solidFill>
                <a:latin typeface="Cambria"/>
                <a:ea typeface="Cambria"/>
                <a:cs typeface="Cambria"/>
                <a:sym typeface="Cambria"/>
              </a:defRPr>
            </a:lvl6pPr>
            <a:lvl7pPr indent="-41909" lvl="6" marL="1783079" marR="0" rtl="0" algn="l">
              <a:lnSpc>
                <a:spcPct val="90000"/>
              </a:lnSpc>
              <a:spcBef>
                <a:spcPts val="600"/>
              </a:spcBef>
              <a:buClr>
                <a:schemeClr val="accent5"/>
              </a:buClr>
              <a:buSzPct val="90000"/>
              <a:buFont typeface="Arial"/>
              <a:buChar char="•"/>
              <a:defRPr b="0" i="0" sz="1800" u="none" cap="none" strike="noStrike">
                <a:solidFill>
                  <a:schemeClr val="dk1"/>
                </a:solidFill>
                <a:latin typeface="Cambria"/>
                <a:ea typeface="Cambria"/>
                <a:cs typeface="Cambria"/>
                <a:sym typeface="Cambria"/>
              </a:defRPr>
            </a:lvl7pPr>
            <a:lvl8pPr indent="-41909" lvl="7" marL="2011679" marR="0" rtl="0" algn="l">
              <a:lnSpc>
                <a:spcPct val="90000"/>
              </a:lnSpc>
              <a:spcBef>
                <a:spcPts val="600"/>
              </a:spcBef>
              <a:buClr>
                <a:schemeClr val="accent5"/>
              </a:buClr>
              <a:buSzPct val="90000"/>
              <a:buFont typeface="Arial"/>
              <a:buChar char="•"/>
              <a:defRPr b="0" i="0" sz="1800" u="none" cap="none" strike="noStrike">
                <a:solidFill>
                  <a:schemeClr val="dk1"/>
                </a:solidFill>
                <a:latin typeface="Cambria"/>
                <a:ea typeface="Cambria"/>
                <a:cs typeface="Cambria"/>
                <a:sym typeface="Cambria"/>
              </a:defRPr>
            </a:lvl8pPr>
            <a:lvl9pPr indent="-41909" lvl="8" marL="2240280" marR="0" rtl="0" algn="l">
              <a:lnSpc>
                <a:spcPct val="90000"/>
              </a:lnSpc>
              <a:spcBef>
                <a:spcPts val="600"/>
              </a:spcBef>
              <a:buClr>
                <a:schemeClr val="accent5"/>
              </a:buClr>
              <a:buSzPct val="90000"/>
              <a:buFont typeface="Arial"/>
              <a:buChar char="•"/>
              <a:defRPr b="0" i="0" sz="1800" u="none" cap="none" strike="noStrike">
                <a:solidFill>
                  <a:schemeClr val="dk1"/>
                </a:solidFill>
                <a:latin typeface="Cambria"/>
                <a:ea typeface="Cambria"/>
                <a:cs typeface="Cambria"/>
                <a:sym typeface="Cambria"/>
              </a:defRPr>
            </a:lvl9pPr>
          </a:lstStyle>
          <a:p/>
        </p:txBody>
      </p:sp>
      <p:sp>
        <p:nvSpPr>
          <p:cNvPr id="34" name="Shape 34"/>
          <p:cNvSpPr txBox="1"/>
          <p:nvPr>
            <p:ph idx="10" type="dt"/>
          </p:nvPr>
        </p:nvSpPr>
        <p:spPr>
          <a:xfrm>
            <a:off x="1066800" y="6400800"/>
            <a:ext cx="1097279" cy="228600"/>
          </a:xfrm>
          <a:prstGeom prst="rect">
            <a:avLst/>
          </a:prstGeom>
          <a:noFill/>
          <a:ln>
            <a:noFill/>
          </a:ln>
        </p:spPr>
        <p:txBody>
          <a:bodyPr anchorCtr="0" anchor="ctr" bIns="91425" lIns="91425" rIns="91425" tIns="91425"/>
          <a:lstStyle>
            <a:lvl1pPr indent="0" lvl="0" marL="0" marR="0" rtl="0" algn="l">
              <a:spcBef>
                <a:spcPts val="0"/>
              </a:spcBef>
              <a:buNone/>
              <a:defRPr b="0" i="0" sz="1100" u="none" cap="none" strike="noStrike">
                <a:solidFill>
                  <a:schemeClr val="dk1"/>
                </a:solidFill>
                <a:latin typeface="Cambria"/>
                <a:ea typeface="Cambria"/>
                <a:cs typeface="Cambria"/>
                <a:sym typeface="Cambria"/>
              </a:defRPr>
            </a:lvl1pPr>
            <a:lvl2pPr indent="0" lvl="1" marL="457200" marR="0" rtl="0" algn="l">
              <a:spcBef>
                <a:spcPts val="0"/>
              </a:spcBef>
              <a:buNone/>
              <a:defRPr b="0" i="0" sz="1800" u="none" cap="none" strike="noStrike">
                <a:solidFill>
                  <a:schemeClr val="dk1"/>
                </a:solidFill>
                <a:latin typeface="Cambria"/>
                <a:ea typeface="Cambria"/>
                <a:cs typeface="Cambria"/>
                <a:sym typeface="Cambria"/>
              </a:defRPr>
            </a:lvl2pPr>
            <a:lvl3pPr indent="0" lvl="2" marL="914400" marR="0" rtl="0" algn="l">
              <a:spcBef>
                <a:spcPts val="0"/>
              </a:spcBef>
              <a:buNone/>
              <a:defRPr b="0" i="0" sz="1800" u="none" cap="none" strike="noStrike">
                <a:solidFill>
                  <a:schemeClr val="dk1"/>
                </a:solidFill>
                <a:latin typeface="Cambria"/>
                <a:ea typeface="Cambria"/>
                <a:cs typeface="Cambria"/>
                <a:sym typeface="Cambria"/>
              </a:defRPr>
            </a:lvl3pPr>
            <a:lvl4pPr indent="0" lvl="3" marL="1371600" marR="0" rtl="0" algn="l">
              <a:spcBef>
                <a:spcPts val="0"/>
              </a:spcBef>
              <a:buNone/>
              <a:defRPr b="0" i="0" sz="1800" u="none" cap="none" strike="noStrike">
                <a:solidFill>
                  <a:schemeClr val="dk1"/>
                </a:solidFill>
                <a:latin typeface="Cambria"/>
                <a:ea typeface="Cambria"/>
                <a:cs typeface="Cambria"/>
                <a:sym typeface="Cambria"/>
              </a:defRPr>
            </a:lvl4pPr>
            <a:lvl5pPr indent="0" lvl="4" marL="1828800" marR="0" rtl="0" algn="l">
              <a:spcBef>
                <a:spcPts val="0"/>
              </a:spcBef>
              <a:buNone/>
              <a:defRPr b="0" i="0" sz="1800" u="none" cap="none" strike="noStrike">
                <a:solidFill>
                  <a:schemeClr val="dk1"/>
                </a:solidFill>
                <a:latin typeface="Cambria"/>
                <a:ea typeface="Cambria"/>
                <a:cs typeface="Cambria"/>
                <a:sym typeface="Cambria"/>
              </a:defRPr>
            </a:lvl5pPr>
            <a:lvl6pPr indent="0" lvl="5" marL="2286000" marR="0" rtl="0" algn="l">
              <a:spcBef>
                <a:spcPts val="0"/>
              </a:spcBef>
              <a:buNone/>
              <a:defRPr b="0" i="0" sz="1800" u="none" cap="none" strike="noStrike">
                <a:solidFill>
                  <a:schemeClr val="dk1"/>
                </a:solidFill>
                <a:latin typeface="Cambria"/>
                <a:ea typeface="Cambria"/>
                <a:cs typeface="Cambria"/>
                <a:sym typeface="Cambria"/>
              </a:defRPr>
            </a:lvl6pPr>
            <a:lvl7pPr indent="0" lvl="6" marL="2743200" marR="0" rtl="0" algn="l">
              <a:spcBef>
                <a:spcPts val="0"/>
              </a:spcBef>
              <a:buNone/>
              <a:defRPr b="0" i="0" sz="1800" u="none" cap="none" strike="noStrike">
                <a:solidFill>
                  <a:schemeClr val="dk1"/>
                </a:solidFill>
                <a:latin typeface="Cambria"/>
                <a:ea typeface="Cambria"/>
                <a:cs typeface="Cambria"/>
                <a:sym typeface="Cambria"/>
              </a:defRPr>
            </a:lvl7pPr>
            <a:lvl8pPr indent="0" lvl="7" marL="3200400" marR="0" rtl="0" algn="l">
              <a:spcBef>
                <a:spcPts val="0"/>
              </a:spcBef>
              <a:buNone/>
              <a:defRPr b="0" i="0" sz="1800" u="none" cap="none" strike="noStrike">
                <a:solidFill>
                  <a:schemeClr val="dk1"/>
                </a:solidFill>
                <a:latin typeface="Cambria"/>
                <a:ea typeface="Cambria"/>
                <a:cs typeface="Cambria"/>
                <a:sym typeface="Cambria"/>
              </a:defRPr>
            </a:lvl8pPr>
            <a:lvl9pPr indent="0" lvl="8" marL="3657600" marR="0" rtl="0" algn="l">
              <a:spcBef>
                <a:spcPts val="0"/>
              </a:spcBef>
              <a:buNone/>
              <a:defRPr b="0" i="0" sz="1800" u="none" cap="none" strike="noStrike">
                <a:solidFill>
                  <a:schemeClr val="dk1"/>
                </a:solidFill>
                <a:latin typeface="Cambria"/>
                <a:ea typeface="Cambria"/>
                <a:cs typeface="Cambria"/>
                <a:sym typeface="Cambria"/>
              </a:defRPr>
            </a:lvl9pPr>
          </a:lstStyle>
          <a:p/>
        </p:txBody>
      </p:sp>
      <p:sp>
        <p:nvSpPr>
          <p:cNvPr id="35" name="Shape 35"/>
          <p:cNvSpPr txBox="1"/>
          <p:nvPr>
            <p:ph idx="11" type="ftr"/>
          </p:nvPr>
        </p:nvSpPr>
        <p:spPr>
          <a:xfrm>
            <a:off x="2422849" y="6400800"/>
            <a:ext cx="7315200" cy="228600"/>
          </a:xfrm>
          <a:prstGeom prst="rect">
            <a:avLst/>
          </a:prstGeom>
          <a:noFill/>
          <a:ln>
            <a:noFill/>
          </a:ln>
        </p:spPr>
        <p:txBody>
          <a:bodyPr anchorCtr="0" anchor="ctr" bIns="91425" lIns="91425" rIns="91425" tIns="91425"/>
          <a:lstStyle>
            <a:lvl1pPr indent="0" lvl="0" marL="0" marR="0" rtl="0" algn="ctr">
              <a:spcBef>
                <a:spcPts val="0"/>
              </a:spcBef>
              <a:buNone/>
              <a:defRPr b="0" i="0" sz="1100" u="none" cap="none" strike="noStrike">
                <a:solidFill>
                  <a:schemeClr val="dk1"/>
                </a:solidFill>
                <a:latin typeface="Cambria"/>
                <a:ea typeface="Cambria"/>
                <a:cs typeface="Cambria"/>
                <a:sym typeface="Cambria"/>
              </a:defRPr>
            </a:lvl1pPr>
            <a:lvl2pPr indent="0" lvl="1" marL="457200" marR="0" rtl="0" algn="l">
              <a:spcBef>
                <a:spcPts val="0"/>
              </a:spcBef>
              <a:buNone/>
              <a:defRPr b="0" i="0" sz="1800" u="none" cap="none" strike="noStrike">
                <a:solidFill>
                  <a:schemeClr val="dk1"/>
                </a:solidFill>
                <a:latin typeface="Cambria"/>
                <a:ea typeface="Cambria"/>
                <a:cs typeface="Cambria"/>
                <a:sym typeface="Cambria"/>
              </a:defRPr>
            </a:lvl2pPr>
            <a:lvl3pPr indent="0" lvl="2" marL="914400" marR="0" rtl="0" algn="l">
              <a:spcBef>
                <a:spcPts val="0"/>
              </a:spcBef>
              <a:buNone/>
              <a:defRPr b="0" i="0" sz="1800" u="none" cap="none" strike="noStrike">
                <a:solidFill>
                  <a:schemeClr val="dk1"/>
                </a:solidFill>
                <a:latin typeface="Cambria"/>
                <a:ea typeface="Cambria"/>
                <a:cs typeface="Cambria"/>
                <a:sym typeface="Cambria"/>
              </a:defRPr>
            </a:lvl3pPr>
            <a:lvl4pPr indent="0" lvl="3" marL="1371600" marR="0" rtl="0" algn="l">
              <a:spcBef>
                <a:spcPts val="0"/>
              </a:spcBef>
              <a:buNone/>
              <a:defRPr b="0" i="0" sz="1800" u="none" cap="none" strike="noStrike">
                <a:solidFill>
                  <a:schemeClr val="dk1"/>
                </a:solidFill>
                <a:latin typeface="Cambria"/>
                <a:ea typeface="Cambria"/>
                <a:cs typeface="Cambria"/>
                <a:sym typeface="Cambria"/>
              </a:defRPr>
            </a:lvl4pPr>
            <a:lvl5pPr indent="0" lvl="4" marL="1828800" marR="0" rtl="0" algn="l">
              <a:spcBef>
                <a:spcPts val="0"/>
              </a:spcBef>
              <a:buNone/>
              <a:defRPr b="0" i="0" sz="1800" u="none" cap="none" strike="noStrike">
                <a:solidFill>
                  <a:schemeClr val="dk1"/>
                </a:solidFill>
                <a:latin typeface="Cambria"/>
                <a:ea typeface="Cambria"/>
                <a:cs typeface="Cambria"/>
                <a:sym typeface="Cambria"/>
              </a:defRPr>
            </a:lvl5pPr>
            <a:lvl6pPr indent="0" lvl="5" marL="2286000" marR="0" rtl="0" algn="l">
              <a:spcBef>
                <a:spcPts val="0"/>
              </a:spcBef>
              <a:buNone/>
              <a:defRPr b="0" i="0" sz="1800" u="none" cap="none" strike="noStrike">
                <a:solidFill>
                  <a:schemeClr val="dk1"/>
                </a:solidFill>
                <a:latin typeface="Cambria"/>
                <a:ea typeface="Cambria"/>
                <a:cs typeface="Cambria"/>
                <a:sym typeface="Cambria"/>
              </a:defRPr>
            </a:lvl6pPr>
            <a:lvl7pPr indent="0" lvl="6" marL="2743200" marR="0" rtl="0" algn="l">
              <a:spcBef>
                <a:spcPts val="0"/>
              </a:spcBef>
              <a:buNone/>
              <a:defRPr b="0" i="0" sz="1800" u="none" cap="none" strike="noStrike">
                <a:solidFill>
                  <a:schemeClr val="dk1"/>
                </a:solidFill>
                <a:latin typeface="Cambria"/>
                <a:ea typeface="Cambria"/>
                <a:cs typeface="Cambria"/>
                <a:sym typeface="Cambria"/>
              </a:defRPr>
            </a:lvl7pPr>
            <a:lvl8pPr indent="0" lvl="7" marL="3200400" marR="0" rtl="0" algn="l">
              <a:spcBef>
                <a:spcPts val="0"/>
              </a:spcBef>
              <a:buNone/>
              <a:defRPr b="0" i="0" sz="1800" u="none" cap="none" strike="noStrike">
                <a:solidFill>
                  <a:schemeClr val="dk1"/>
                </a:solidFill>
                <a:latin typeface="Cambria"/>
                <a:ea typeface="Cambria"/>
                <a:cs typeface="Cambria"/>
                <a:sym typeface="Cambria"/>
              </a:defRPr>
            </a:lvl8pPr>
            <a:lvl9pPr indent="0" lvl="8" marL="3657600" marR="0" rtl="0" algn="l">
              <a:spcBef>
                <a:spcPts val="0"/>
              </a:spcBef>
              <a:buNone/>
              <a:defRPr b="0" i="0" sz="1800" u="none" cap="none" strike="noStrike">
                <a:solidFill>
                  <a:schemeClr val="dk1"/>
                </a:solidFill>
                <a:latin typeface="Cambria"/>
                <a:ea typeface="Cambria"/>
                <a:cs typeface="Cambria"/>
                <a:sym typeface="Cambria"/>
              </a:defRPr>
            </a:lvl9pPr>
          </a:lstStyle>
          <a:p/>
        </p:txBody>
      </p:sp>
      <p:sp>
        <p:nvSpPr>
          <p:cNvPr id="36" name="Shape 36"/>
          <p:cNvSpPr txBox="1"/>
          <p:nvPr>
            <p:ph idx="12" type="sldNum"/>
          </p:nvPr>
        </p:nvSpPr>
        <p:spPr>
          <a:xfrm>
            <a:off x="10027920" y="6400800"/>
            <a:ext cx="1097279" cy="2286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100" u="none" cap="none" strike="noStrike">
                <a:solidFill>
                  <a:schemeClr val="dk1"/>
                </a:solidFill>
                <a:latin typeface="Cambria"/>
                <a:ea typeface="Cambria"/>
                <a:cs typeface="Cambria"/>
                <a:sym typeface="Cambria"/>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37" name="Shape 37"/>
        <p:cNvGrpSpPr/>
        <p:nvPr/>
      </p:nvGrpSpPr>
      <p:grpSpPr>
        <a:xfrm>
          <a:off x="0" y="0"/>
          <a:ext cx="0" cy="0"/>
          <a:chOff x="0" y="0"/>
          <a:chExt cx="0" cy="0"/>
        </a:xfrm>
      </p:grpSpPr>
      <p:sp>
        <p:nvSpPr>
          <p:cNvPr id="38" name="Shape 38"/>
          <p:cNvSpPr txBox="1"/>
          <p:nvPr>
            <p:ph type="title"/>
          </p:nvPr>
        </p:nvSpPr>
        <p:spPr>
          <a:xfrm>
            <a:off x="1066800" y="457518"/>
            <a:ext cx="10058399" cy="1188719"/>
          </a:xfrm>
          <a:prstGeom prst="rect">
            <a:avLst/>
          </a:prstGeom>
          <a:noFill/>
          <a:ln>
            <a:noFill/>
          </a:ln>
        </p:spPr>
        <p:txBody>
          <a:bodyPr anchorCtr="0" anchor="b" bIns="91425" lIns="91425" rIns="91425" tIns="91425"/>
          <a:lstStyle>
            <a:lvl1pPr indent="0" lvl="0" marL="0" marR="0" rtl="0" algn="l">
              <a:lnSpc>
                <a:spcPct val="90000"/>
              </a:lnSpc>
              <a:spcBef>
                <a:spcPts val="0"/>
              </a:spcBef>
              <a:buClr>
                <a:srgbClr val="962F56"/>
              </a:buClr>
              <a:buFont typeface="Cambria"/>
              <a:buNone/>
              <a:defRPr b="0" i="0" sz="3600" u="none" cap="none" strike="noStrike">
                <a:solidFill>
                  <a:srgbClr val="962F56"/>
                </a:solidFill>
                <a:latin typeface="Cambria"/>
                <a:ea typeface="Cambria"/>
                <a:cs typeface="Cambria"/>
                <a:sym typeface="Cambri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39" name="Shape 39"/>
          <p:cNvSpPr txBox="1"/>
          <p:nvPr>
            <p:ph idx="1" type="body"/>
          </p:nvPr>
        </p:nvSpPr>
        <p:spPr>
          <a:xfrm>
            <a:off x="1066800" y="1772815"/>
            <a:ext cx="4800600" cy="737121"/>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accent5"/>
              </a:buClr>
              <a:buFont typeface="Arial"/>
              <a:buNone/>
              <a:defRPr b="0" i="0" sz="2400" u="none" cap="none" strike="noStrike">
                <a:solidFill>
                  <a:schemeClr val="accent1"/>
                </a:solidFill>
                <a:latin typeface="Cambria"/>
                <a:ea typeface="Cambria"/>
                <a:cs typeface="Cambria"/>
                <a:sym typeface="Cambria"/>
              </a:defRPr>
            </a:lvl1pPr>
            <a:lvl2pPr indent="0" lvl="1" marL="457200" marR="0" rtl="0" algn="l">
              <a:lnSpc>
                <a:spcPct val="90000"/>
              </a:lnSpc>
              <a:spcBef>
                <a:spcPts val="1200"/>
              </a:spcBef>
              <a:buClr>
                <a:schemeClr val="accent5"/>
              </a:buClr>
              <a:buFont typeface="Arial"/>
              <a:buNone/>
              <a:defRPr b="1" i="0" sz="2000" u="none" cap="none" strike="noStrike">
                <a:solidFill>
                  <a:schemeClr val="dk1"/>
                </a:solidFill>
                <a:latin typeface="Cambria"/>
                <a:ea typeface="Cambria"/>
                <a:cs typeface="Cambria"/>
                <a:sym typeface="Cambria"/>
              </a:defRPr>
            </a:lvl2pPr>
            <a:lvl3pPr indent="0" lvl="2" marL="914400" marR="0" rtl="0" algn="l">
              <a:lnSpc>
                <a:spcPct val="90000"/>
              </a:lnSpc>
              <a:spcBef>
                <a:spcPts val="800"/>
              </a:spcBef>
              <a:buClr>
                <a:schemeClr val="accent5"/>
              </a:buClr>
              <a:buFont typeface="Arial"/>
              <a:buNone/>
              <a:defRPr b="1" i="0" sz="1800" u="none" cap="none" strike="noStrike">
                <a:solidFill>
                  <a:schemeClr val="dk1"/>
                </a:solidFill>
                <a:latin typeface="Cambria"/>
                <a:ea typeface="Cambria"/>
                <a:cs typeface="Cambria"/>
                <a:sym typeface="Cambria"/>
              </a:defRPr>
            </a:lvl3pPr>
            <a:lvl4pPr indent="0" lvl="3" marL="1371600" marR="0" rtl="0" algn="l">
              <a:lnSpc>
                <a:spcPct val="90000"/>
              </a:lnSpc>
              <a:spcBef>
                <a:spcPts val="800"/>
              </a:spcBef>
              <a:buClr>
                <a:schemeClr val="accent5"/>
              </a:buClr>
              <a:buFont typeface="Arial"/>
              <a:buNone/>
              <a:defRPr b="1" i="0" sz="1600" u="none" cap="none" strike="noStrike">
                <a:solidFill>
                  <a:schemeClr val="dk1"/>
                </a:solidFill>
                <a:latin typeface="Cambria"/>
                <a:ea typeface="Cambria"/>
                <a:cs typeface="Cambria"/>
                <a:sym typeface="Cambria"/>
              </a:defRPr>
            </a:lvl4pPr>
            <a:lvl5pPr indent="0" lvl="4" marL="1828800" marR="0" rtl="0" algn="l">
              <a:lnSpc>
                <a:spcPct val="90000"/>
              </a:lnSpc>
              <a:spcBef>
                <a:spcPts val="600"/>
              </a:spcBef>
              <a:buClr>
                <a:schemeClr val="accent5"/>
              </a:buClr>
              <a:buFont typeface="Arial"/>
              <a:buNone/>
              <a:defRPr b="1" i="0" sz="1600" u="none" cap="none" strike="noStrike">
                <a:solidFill>
                  <a:schemeClr val="dk1"/>
                </a:solidFill>
                <a:latin typeface="Cambria"/>
                <a:ea typeface="Cambria"/>
                <a:cs typeface="Cambria"/>
                <a:sym typeface="Cambria"/>
              </a:defRPr>
            </a:lvl5pPr>
            <a:lvl6pPr indent="0" lvl="5" marL="2286000" marR="0" rtl="0" algn="l">
              <a:lnSpc>
                <a:spcPct val="90000"/>
              </a:lnSpc>
              <a:spcBef>
                <a:spcPts val="600"/>
              </a:spcBef>
              <a:buClr>
                <a:schemeClr val="accent5"/>
              </a:buClr>
              <a:buFont typeface="Arial"/>
              <a:buNone/>
              <a:defRPr b="1" i="0" sz="1600" u="none" cap="none" strike="noStrike">
                <a:solidFill>
                  <a:schemeClr val="dk1"/>
                </a:solidFill>
                <a:latin typeface="Cambria"/>
                <a:ea typeface="Cambria"/>
                <a:cs typeface="Cambria"/>
                <a:sym typeface="Cambria"/>
              </a:defRPr>
            </a:lvl6pPr>
            <a:lvl7pPr indent="0" lvl="6" marL="2743200" marR="0" rtl="0" algn="l">
              <a:lnSpc>
                <a:spcPct val="90000"/>
              </a:lnSpc>
              <a:spcBef>
                <a:spcPts val="600"/>
              </a:spcBef>
              <a:buClr>
                <a:schemeClr val="accent5"/>
              </a:buClr>
              <a:buFont typeface="Arial"/>
              <a:buNone/>
              <a:defRPr b="1" i="0" sz="1600" u="none" cap="none" strike="noStrike">
                <a:solidFill>
                  <a:schemeClr val="dk1"/>
                </a:solidFill>
                <a:latin typeface="Cambria"/>
                <a:ea typeface="Cambria"/>
                <a:cs typeface="Cambria"/>
                <a:sym typeface="Cambria"/>
              </a:defRPr>
            </a:lvl7pPr>
            <a:lvl8pPr indent="0" lvl="7" marL="3200400" marR="0" rtl="0" algn="l">
              <a:lnSpc>
                <a:spcPct val="90000"/>
              </a:lnSpc>
              <a:spcBef>
                <a:spcPts val="600"/>
              </a:spcBef>
              <a:buClr>
                <a:schemeClr val="accent5"/>
              </a:buClr>
              <a:buFont typeface="Arial"/>
              <a:buNone/>
              <a:defRPr b="1" i="0" sz="1600" u="none" cap="none" strike="noStrike">
                <a:solidFill>
                  <a:schemeClr val="dk1"/>
                </a:solidFill>
                <a:latin typeface="Cambria"/>
                <a:ea typeface="Cambria"/>
                <a:cs typeface="Cambria"/>
                <a:sym typeface="Cambria"/>
              </a:defRPr>
            </a:lvl8pPr>
            <a:lvl9pPr indent="0" lvl="8" marL="3657600" marR="0" rtl="0" algn="l">
              <a:lnSpc>
                <a:spcPct val="90000"/>
              </a:lnSpc>
              <a:spcBef>
                <a:spcPts val="600"/>
              </a:spcBef>
              <a:buClr>
                <a:schemeClr val="accent5"/>
              </a:buClr>
              <a:buFont typeface="Arial"/>
              <a:buNone/>
              <a:defRPr b="1" i="0" sz="1600" u="none" cap="none" strike="noStrike">
                <a:solidFill>
                  <a:schemeClr val="dk1"/>
                </a:solidFill>
                <a:latin typeface="Cambria"/>
                <a:ea typeface="Cambria"/>
                <a:cs typeface="Cambria"/>
                <a:sym typeface="Cambria"/>
              </a:defRPr>
            </a:lvl9pPr>
          </a:lstStyle>
          <a:p/>
        </p:txBody>
      </p:sp>
      <p:sp>
        <p:nvSpPr>
          <p:cNvPr id="40" name="Shape 40"/>
          <p:cNvSpPr txBox="1"/>
          <p:nvPr>
            <p:ph idx="2" type="body"/>
          </p:nvPr>
        </p:nvSpPr>
        <p:spPr>
          <a:xfrm>
            <a:off x="1066800" y="2509936"/>
            <a:ext cx="4800600" cy="3662263"/>
          </a:xfrm>
          <a:prstGeom prst="rect">
            <a:avLst/>
          </a:prstGeom>
          <a:noFill/>
          <a:ln>
            <a:noFill/>
          </a:ln>
        </p:spPr>
        <p:txBody>
          <a:bodyPr anchorCtr="0" anchor="t" bIns="91425" lIns="91425" rIns="91425" tIns="91425"/>
          <a:lstStyle>
            <a:lvl1pPr indent="-91440" lvl="0" marL="228600" marR="0" rtl="0" algn="l">
              <a:lnSpc>
                <a:spcPct val="90000"/>
              </a:lnSpc>
              <a:spcBef>
                <a:spcPts val="1800"/>
              </a:spcBef>
              <a:buClr>
                <a:schemeClr val="accent5"/>
              </a:buClr>
              <a:buSzPct val="90000"/>
              <a:buFont typeface="Arial"/>
              <a:buChar char="•"/>
              <a:defRPr b="0" i="0" sz="2400" u="none" cap="none" strike="noStrike">
                <a:solidFill>
                  <a:schemeClr val="dk1"/>
                </a:solidFill>
                <a:latin typeface="Cambria"/>
                <a:ea typeface="Cambria"/>
                <a:cs typeface="Cambria"/>
                <a:sym typeface="Cambria"/>
              </a:defRPr>
            </a:lvl1pPr>
            <a:lvl2pPr indent="-116840" lvl="1" marL="548640" marR="0" rtl="0" algn="l">
              <a:lnSpc>
                <a:spcPct val="90000"/>
              </a:lnSpc>
              <a:spcBef>
                <a:spcPts val="1200"/>
              </a:spcBef>
              <a:buClr>
                <a:schemeClr val="accent5"/>
              </a:buClr>
              <a:buSzPct val="90000"/>
              <a:buFont typeface="Arial"/>
              <a:buChar char="•"/>
              <a:defRPr b="0" i="0" sz="2000" u="none" cap="none" strike="noStrike">
                <a:solidFill>
                  <a:schemeClr val="dk1"/>
                </a:solidFill>
                <a:latin typeface="Cambria"/>
                <a:ea typeface="Cambria"/>
                <a:cs typeface="Cambria"/>
                <a:sym typeface="Cambria"/>
              </a:defRPr>
            </a:lvl2pPr>
            <a:lvl3pPr indent="-135890" lvl="2" marL="822960" marR="0" rtl="0" algn="l">
              <a:lnSpc>
                <a:spcPct val="90000"/>
              </a:lnSpc>
              <a:spcBef>
                <a:spcPts val="800"/>
              </a:spcBef>
              <a:buClr>
                <a:schemeClr val="accent5"/>
              </a:buClr>
              <a:buSzPct val="90000"/>
              <a:buFont typeface="Arial"/>
              <a:buChar char="•"/>
              <a:defRPr b="0" i="0" sz="1800" u="none" cap="none" strike="noStrike">
                <a:solidFill>
                  <a:schemeClr val="dk1"/>
                </a:solidFill>
                <a:latin typeface="Cambria"/>
                <a:ea typeface="Cambria"/>
                <a:cs typeface="Cambria"/>
                <a:sym typeface="Cambria"/>
              </a:defRPr>
            </a:lvl3pPr>
            <a:lvl4pPr indent="-91440" lvl="3" marL="1097280" marR="0" rtl="0" algn="l">
              <a:lnSpc>
                <a:spcPct val="90000"/>
              </a:lnSpc>
              <a:spcBef>
                <a:spcPts val="800"/>
              </a:spcBef>
              <a:buClr>
                <a:schemeClr val="accent5"/>
              </a:buClr>
              <a:buSzPct val="90000"/>
              <a:buFont typeface="Arial"/>
              <a:buChar char="•"/>
              <a:defRPr b="0" i="0" sz="1600" u="none" cap="none" strike="noStrike">
                <a:solidFill>
                  <a:schemeClr val="dk1"/>
                </a:solidFill>
                <a:latin typeface="Cambria"/>
                <a:ea typeface="Cambria"/>
                <a:cs typeface="Cambria"/>
                <a:sym typeface="Cambria"/>
              </a:defRPr>
            </a:lvl4pPr>
            <a:lvl5pPr indent="-53340" lvl="4" marL="1325880" marR="0" rtl="0" algn="l">
              <a:lnSpc>
                <a:spcPct val="90000"/>
              </a:lnSpc>
              <a:spcBef>
                <a:spcPts val="600"/>
              </a:spcBef>
              <a:buClr>
                <a:schemeClr val="accent5"/>
              </a:buClr>
              <a:buSzPct val="90000"/>
              <a:buFont typeface="Arial"/>
              <a:buChar char="•"/>
              <a:defRPr b="0" i="0" sz="1600" u="none" cap="none" strike="noStrike">
                <a:solidFill>
                  <a:schemeClr val="dk1"/>
                </a:solidFill>
                <a:latin typeface="Cambria"/>
                <a:ea typeface="Cambria"/>
                <a:cs typeface="Cambria"/>
                <a:sym typeface="Cambria"/>
              </a:defRPr>
            </a:lvl5pPr>
            <a:lvl6pPr indent="-53340" lvl="5" marL="1554480" marR="0" rtl="0" algn="l">
              <a:lnSpc>
                <a:spcPct val="90000"/>
              </a:lnSpc>
              <a:spcBef>
                <a:spcPts val="600"/>
              </a:spcBef>
              <a:buClr>
                <a:schemeClr val="accent5"/>
              </a:buClr>
              <a:buSzPct val="90000"/>
              <a:buFont typeface="Arial"/>
              <a:buChar char="•"/>
              <a:defRPr b="0" i="0" sz="1600" u="none" cap="none" strike="noStrike">
                <a:solidFill>
                  <a:schemeClr val="dk1"/>
                </a:solidFill>
                <a:latin typeface="Cambria"/>
                <a:ea typeface="Cambria"/>
                <a:cs typeface="Cambria"/>
                <a:sym typeface="Cambria"/>
              </a:defRPr>
            </a:lvl6pPr>
            <a:lvl7pPr indent="-53339" lvl="6" marL="1783079" marR="0" rtl="0" algn="l">
              <a:lnSpc>
                <a:spcPct val="90000"/>
              </a:lnSpc>
              <a:spcBef>
                <a:spcPts val="600"/>
              </a:spcBef>
              <a:buClr>
                <a:schemeClr val="accent5"/>
              </a:buClr>
              <a:buSzPct val="90000"/>
              <a:buFont typeface="Arial"/>
              <a:buChar char="•"/>
              <a:defRPr b="0" i="0" sz="1600" u="none" cap="none" strike="noStrike">
                <a:solidFill>
                  <a:schemeClr val="dk1"/>
                </a:solidFill>
                <a:latin typeface="Cambria"/>
                <a:ea typeface="Cambria"/>
                <a:cs typeface="Cambria"/>
                <a:sym typeface="Cambria"/>
              </a:defRPr>
            </a:lvl7pPr>
            <a:lvl8pPr indent="-53339" lvl="7" marL="2011679" marR="0" rtl="0" algn="l">
              <a:lnSpc>
                <a:spcPct val="90000"/>
              </a:lnSpc>
              <a:spcBef>
                <a:spcPts val="600"/>
              </a:spcBef>
              <a:buClr>
                <a:schemeClr val="accent5"/>
              </a:buClr>
              <a:buSzPct val="90000"/>
              <a:buFont typeface="Arial"/>
              <a:buChar char="•"/>
              <a:defRPr b="0" i="0" sz="1600" u="none" cap="none" strike="noStrike">
                <a:solidFill>
                  <a:schemeClr val="dk1"/>
                </a:solidFill>
                <a:latin typeface="Cambria"/>
                <a:ea typeface="Cambria"/>
                <a:cs typeface="Cambria"/>
                <a:sym typeface="Cambria"/>
              </a:defRPr>
            </a:lvl8pPr>
            <a:lvl9pPr indent="-53339" lvl="8" marL="2240280" marR="0" rtl="0" algn="l">
              <a:lnSpc>
                <a:spcPct val="90000"/>
              </a:lnSpc>
              <a:spcBef>
                <a:spcPts val="600"/>
              </a:spcBef>
              <a:buClr>
                <a:schemeClr val="accent5"/>
              </a:buClr>
              <a:buSzPct val="90000"/>
              <a:buFont typeface="Arial"/>
              <a:buChar char="•"/>
              <a:defRPr b="0" i="0" sz="1600" u="none" cap="none" strike="noStrike">
                <a:solidFill>
                  <a:schemeClr val="dk1"/>
                </a:solidFill>
                <a:latin typeface="Cambria"/>
                <a:ea typeface="Cambria"/>
                <a:cs typeface="Cambria"/>
                <a:sym typeface="Cambria"/>
              </a:defRPr>
            </a:lvl9pPr>
          </a:lstStyle>
          <a:p/>
        </p:txBody>
      </p:sp>
      <p:sp>
        <p:nvSpPr>
          <p:cNvPr id="41" name="Shape 41"/>
          <p:cNvSpPr txBox="1"/>
          <p:nvPr>
            <p:ph idx="3" type="body"/>
          </p:nvPr>
        </p:nvSpPr>
        <p:spPr>
          <a:xfrm>
            <a:off x="6324600" y="1772815"/>
            <a:ext cx="4800600" cy="737121"/>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accent5"/>
              </a:buClr>
              <a:buFont typeface="Arial"/>
              <a:buNone/>
              <a:defRPr b="0" i="0" sz="2400" u="none" cap="none" strike="noStrike">
                <a:solidFill>
                  <a:schemeClr val="accent1"/>
                </a:solidFill>
                <a:latin typeface="Cambria"/>
                <a:ea typeface="Cambria"/>
                <a:cs typeface="Cambria"/>
                <a:sym typeface="Cambria"/>
              </a:defRPr>
            </a:lvl1pPr>
            <a:lvl2pPr indent="0" lvl="1" marL="457200" marR="0" rtl="0" algn="l">
              <a:lnSpc>
                <a:spcPct val="90000"/>
              </a:lnSpc>
              <a:spcBef>
                <a:spcPts val="1200"/>
              </a:spcBef>
              <a:buClr>
                <a:schemeClr val="accent5"/>
              </a:buClr>
              <a:buFont typeface="Arial"/>
              <a:buNone/>
              <a:defRPr b="1" i="0" sz="2000" u="none" cap="none" strike="noStrike">
                <a:solidFill>
                  <a:schemeClr val="dk1"/>
                </a:solidFill>
                <a:latin typeface="Cambria"/>
                <a:ea typeface="Cambria"/>
                <a:cs typeface="Cambria"/>
                <a:sym typeface="Cambria"/>
              </a:defRPr>
            </a:lvl2pPr>
            <a:lvl3pPr indent="0" lvl="2" marL="914400" marR="0" rtl="0" algn="l">
              <a:lnSpc>
                <a:spcPct val="90000"/>
              </a:lnSpc>
              <a:spcBef>
                <a:spcPts val="800"/>
              </a:spcBef>
              <a:buClr>
                <a:schemeClr val="accent5"/>
              </a:buClr>
              <a:buFont typeface="Arial"/>
              <a:buNone/>
              <a:defRPr b="1" i="0" sz="1800" u="none" cap="none" strike="noStrike">
                <a:solidFill>
                  <a:schemeClr val="dk1"/>
                </a:solidFill>
                <a:latin typeface="Cambria"/>
                <a:ea typeface="Cambria"/>
                <a:cs typeface="Cambria"/>
                <a:sym typeface="Cambria"/>
              </a:defRPr>
            </a:lvl3pPr>
            <a:lvl4pPr indent="0" lvl="3" marL="1371600" marR="0" rtl="0" algn="l">
              <a:lnSpc>
                <a:spcPct val="90000"/>
              </a:lnSpc>
              <a:spcBef>
                <a:spcPts val="800"/>
              </a:spcBef>
              <a:buClr>
                <a:schemeClr val="accent5"/>
              </a:buClr>
              <a:buFont typeface="Arial"/>
              <a:buNone/>
              <a:defRPr b="1" i="0" sz="1600" u="none" cap="none" strike="noStrike">
                <a:solidFill>
                  <a:schemeClr val="dk1"/>
                </a:solidFill>
                <a:latin typeface="Cambria"/>
                <a:ea typeface="Cambria"/>
                <a:cs typeface="Cambria"/>
                <a:sym typeface="Cambria"/>
              </a:defRPr>
            </a:lvl4pPr>
            <a:lvl5pPr indent="0" lvl="4" marL="1828800" marR="0" rtl="0" algn="l">
              <a:lnSpc>
                <a:spcPct val="90000"/>
              </a:lnSpc>
              <a:spcBef>
                <a:spcPts val="600"/>
              </a:spcBef>
              <a:buClr>
                <a:schemeClr val="accent5"/>
              </a:buClr>
              <a:buFont typeface="Arial"/>
              <a:buNone/>
              <a:defRPr b="1" i="0" sz="1600" u="none" cap="none" strike="noStrike">
                <a:solidFill>
                  <a:schemeClr val="dk1"/>
                </a:solidFill>
                <a:latin typeface="Cambria"/>
                <a:ea typeface="Cambria"/>
                <a:cs typeface="Cambria"/>
                <a:sym typeface="Cambria"/>
              </a:defRPr>
            </a:lvl5pPr>
            <a:lvl6pPr indent="0" lvl="5" marL="2286000" marR="0" rtl="0" algn="l">
              <a:lnSpc>
                <a:spcPct val="90000"/>
              </a:lnSpc>
              <a:spcBef>
                <a:spcPts val="600"/>
              </a:spcBef>
              <a:buClr>
                <a:schemeClr val="accent5"/>
              </a:buClr>
              <a:buFont typeface="Arial"/>
              <a:buNone/>
              <a:defRPr b="1" i="0" sz="1600" u="none" cap="none" strike="noStrike">
                <a:solidFill>
                  <a:schemeClr val="dk1"/>
                </a:solidFill>
                <a:latin typeface="Cambria"/>
                <a:ea typeface="Cambria"/>
                <a:cs typeface="Cambria"/>
                <a:sym typeface="Cambria"/>
              </a:defRPr>
            </a:lvl6pPr>
            <a:lvl7pPr indent="0" lvl="6" marL="2743200" marR="0" rtl="0" algn="l">
              <a:lnSpc>
                <a:spcPct val="90000"/>
              </a:lnSpc>
              <a:spcBef>
                <a:spcPts val="600"/>
              </a:spcBef>
              <a:buClr>
                <a:schemeClr val="accent5"/>
              </a:buClr>
              <a:buFont typeface="Arial"/>
              <a:buNone/>
              <a:defRPr b="1" i="0" sz="1600" u="none" cap="none" strike="noStrike">
                <a:solidFill>
                  <a:schemeClr val="dk1"/>
                </a:solidFill>
                <a:latin typeface="Cambria"/>
                <a:ea typeface="Cambria"/>
                <a:cs typeface="Cambria"/>
                <a:sym typeface="Cambria"/>
              </a:defRPr>
            </a:lvl7pPr>
            <a:lvl8pPr indent="0" lvl="7" marL="3200400" marR="0" rtl="0" algn="l">
              <a:lnSpc>
                <a:spcPct val="90000"/>
              </a:lnSpc>
              <a:spcBef>
                <a:spcPts val="600"/>
              </a:spcBef>
              <a:buClr>
                <a:schemeClr val="accent5"/>
              </a:buClr>
              <a:buFont typeface="Arial"/>
              <a:buNone/>
              <a:defRPr b="1" i="0" sz="1600" u="none" cap="none" strike="noStrike">
                <a:solidFill>
                  <a:schemeClr val="dk1"/>
                </a:solidFill>
                <a:latin typeface="Cambria"/>
                <a:ea typeface="Cambria"/>
                <a:cs typeface="Cambria"/>
                <a:sym typeface="Cambria"/>
              </a:defRPr>
            </a:lvl8pPr>
            <a:lvl9pPr indent="0" lvl="8" marL="3657600" marR="0" rtl="0" algn="l">
              <a:lnSpc>
                <a:spcPct val="90000"/>
              </a:lnSpc>
              <a:spcBef>
                <a:spcPts val="600"/>
              </a:spcBef>
              <a:buClr>
                <a:schemeClr val="accent5"/>
              </a:buClr>
              <a:buFont typeface="Arial"/>
              <a:buNone/>
              <a:defRPr b="1" i="0" sz="1600" u="none" cap="none" strike="noStrike">
                <a:solidFill>
                  <a:schemeClr val="dk1"/>
                </a:solidFill>
                <a:latin typeface="Cambria"/>
                <a:ea typeface="Cambria"/>
                <a:cs typeface="Cambria"/>
                <a:sym typeface="Cambria"/>
              </a:defRPr>
            </a:lvl9pPr>
          </a:lstStyle>
          <a:p/>
        </p:txBody>
      </p:sp>
      <p:sp>
        <p:nvSpPr>
          <p:cNvPr id="42" name="Shape 42"/>
          <p:cNvSpPr txBox="1"/>
          <p:nvPr>
            <p:ph idx="4" type="body"/>
          </p:nvPr>
        </p:nvSpPr>
        <p:spPr>
          <a:xfrm>
            <a:off x="6324600" y="2509936"/>
            <a:ext cx="4800600" cy="3662263"/>
          </a:xfrm>
          <a:prstGeom prst="rect">
            <a:avLst/>
          </a:prstGeom>
          <a:noFill/>
          <a:ln>
            <a:noFill/>
          </a:ln>
        </p:spPr>
        <p:txBody>
          <a:bodyPr anchorCtr="0" anchor="t" bIns="91425" lIns="91425" rIns="91425" tIns="91425"/>
          <a:lstStyle>
            <a:lvl1pPr indent="-91440" lvl="0" marL="228600" marR="0" rtl="0" algn="l">
              <a:lnSpc>
                <a:spcPct val="90000"/>
              </a:lnSpc>
              <a:spcBef>
                <a:spcPts val="1800"/>
              </a:spcBef>
              <a:buClr>
                <a:schemeClr val="accent5"/>
              </a:buClr>
              <a:buSzPct val="90000"/>
              <a:buFont typeface="Arial"/>
              <a:buChar char="•"/>
              <a:defRPr b="0" i="0" sz="2400" u="none" cap="none" strike="noStrike">
                <a:solidFill>
                  <a:schemeClr val="dk1"/>
                </a:solidFill>
                <a:latin typeface="Cambria"/>
                <a:ea typeface="Cambria"/>
                <a:cs typeface="Cambria"/>
                <a:sym typeface="Cambria"/>
              </a:defRPr>
            </a:lvl1pPr>
            <a:lvl2pPr indent="-116840" lvl="1" marL="548640" marR="0" rtl="0" algn="l">
              <a:lnSpc>
                <a:spcPct val="90000"/>
              </a:lnSpc>
              <a:spcBef>
                <a:spcPts val="1200"/>
              </a:spcBef>
              <a:buClr>
                <a:schemeClr val="accent5"/>
              </a:buClr>
              <a:buSzPct val="90000"/>
              <a:buFont typeface="Arial"/>
              <a:buChar char="•"/>
              <a:defRPr b="0" i="0" sz="2000" u="none" cap="none" strike="noStrike">
                <a:solidFill>
                  <a:schemeClr val="dk1"/>
                </a:solidFill>
                <a:latin typeface="Cambria"/>
                <a:ea typeface="Cambria"/>
                <a:cs typeface="Cambria"/>
                <a:sym typeface="Cambria"/>
              </a:defRPr>
            </a:lvl2pPr>
            <a:lvl3pPr indent="-135890" lvl="2" marL="822960" marR="0" rtl="0" algn="l">
              <a:lnSpc>
                <a:spcPct val="90000"/>
              </a:lnSpc>
              <a:spcBef>
                <a:spcPts val="800"/>
              </a:spcBef>
              <a:buClr>
                <a:schemeClr val="accent5"/>
              </a:buClr>
              <a:buSzPct val="90000"/>
              <a:buFont typeface="Arial"/>
              <a:buChar char="•"/>
              <a:defRPr b="0" i="0" sz="1800" u="none" cap="none" strike="noStrike">
                <a:solidFill>
                  <a:schemeClr val="dk1"/>
                </a:solidFill>
                <a:latin typeface="Cambria"/>
                <a:ea typeface="Cambria"/>
                <a:cs typeface="Cambria"/>
                <a:sym typeface="Cambria"/>
              </a:defRPr>
            </a:lvl3pPr>
            <a:lvl4pPr indent="-91440" lvl="3" marL="1097280" marR="0" rtl="0" algn="l">
              <a:lnSpc>
                <a:spcPct val="90000"/>
              </a:lnSpc>
              <a:spcBef>
                <a:spcPts val="800"/>
              </a:spcBef>
              <a:buClr>
                <a:schemeClr val="accent5"/>
              </a:buClr>
              <a:buSzPct val="90000"/>
              <a:buFont typeface="Arial"/>
              <a:buChar char="•"/>
              <a:defRPr b="0" i="0" sz="1600" u="none" cap="none" strike="noStrike">
                <a:solidFill>
                  <a:schemeClr val="dk1"/>
                </a:solidFill>
                <a:latin typeface="Cambria"/>
                <a:ea typeface="Cambria"/>
                <a:cs typeface="Cambria"/>
                <a:sym typeface="Cambria"/>
              </a:defRPr>
            </a:lvl4pPr>
            <a:lvl5pPr indent="-53340" lvl="4" marL="1325880" marR="0" rtl="0" algn="l">
              <a:lnSpc>
                <a:spcPct val="90000"/>
              </a:lnSpc>
              <a:spcBef>
                <a:spcPts val="600"/>
              </a:spcBef>
              <a:buClr>
                <a:schemeClr val="accent5"/>
              </a:buClr>
              <a:buSzPct val="90000"/>
              <a:buFont typeface="Arial"/>
              <a:buChar char="•"/>
              <a:defRPr b="0" i="0" sz="1600" u="none" cap="none" strike="noStrike">
                <a:solidFill>
                  <a:schemeClr val="dk1"/>
                </a:solidFill>
                <a:latin typeface="Cambria"/>
                <a:ea typeface="Cambria"/>
                <a:cs typeface="Cambria"/>
                <a:sym typeface="Cambria"/>
              </a:defRPr>
            </a:lvl5pPr>
            <a:lvl6pPr indent="-53340" lvl="5" marL="1554480" marR="0" rtl="0" algn="l">
              <a:lnSpc>
                <a:spcPct val="90000"/>
              </a:lnSpc>
              <a:spcBef>
                <a:spcPts val="600"/>
              </a:spcBef>
              <a:buClr>
                <a:schemeClr val="accent5"/>
              </a:buClr>
              <a:buSzPct val="90000"/>
              <a:buFont typeface="Arial"/>
              <a:buChar char="•"/>
              <a:defRPr b="0" i="0" sz="1600" u="none" cap="none" strike="noStrike">
                <a:solidFill>
                  <a:schemeClr val="dk1"/>
                </a:solidFill>
                <a:latin typeface="Cambria"/>
                <a:ea typeface="Cambria"/>
                <a:cs typeface="Cambria"/>
                <a:sym typeface="Cambria"/>
              </a:defRPr>
            </a:lvl6pPr>
            <a:lvl7pPr indent="-53339" lvl="6" marL="1783079" marR="0" rtl="0" algn="l">
              <a:lnSpc>
                <a:spcPct val="90000"/>
              </a:lnSpc>
              <a:spcBef>
                <a:spcPts val="600"/>
              </a:spcBef>
              <a:buClr>
                <a:schemeClr val="accent5"/>
              </a:buClr>
              <a:buSzPct val="90000"/>
              <a:buFont typeface="Arial"/>
              <a:buChar char="•"/>
              <a:defRPr b="0" i="0" sz="1600" u="none" cap="none" strike="noStrike">
                <a:solidFill>
                  <a:schemeClr val="dk1"/>
                </a:solidFill>
                <a:latin typeface="Cambria"/>
                <a:ea typeface="Cambria"/>
                <a:cs typeface="Cambria"/>
                <a:sym typeface="Cambria"/>
              </a:defRPr>
            </a:lvl7pPr>
            <a:lvl8pPr indent="-53339" lvl="7" marL="2011679" marR="0" rtl="0" algn="l">
              <a:lnSpc>
                <a:spcPct val="90000"/>
              </a:lnSpc>
              <a:spcBef>
                <a:spcPts val="600"/>
              </a:spcBef>
              <a:buClr>
                <a:schemeClr val="accent5"/>
              </a:buClr>
              <a:buSzPct val="90000"/>
              <a:buFont typeface="Arial"/>
              <a:buChar char="•"/>
              <a:defRPr b="0" i="0" sz="1600" u="none" cap="none" strike="noStrike">
                <a:solidFill>
                  <a:schemeClr val="dk1"/>
                </a:solidFill>
                <a:latin typeface="Cambria"/>
                <a:ea typeface="Cambria"/>
                <a:cs typeface="Cambria"/>
                <a:sym typeface="Cambria"/>
              </a:defRPr>
            </a:lvl8pPr>
            <a:lvl9pPr indent="-53339" lvl="8" marL="2240280" marR="0" rtl="0" algn="l">
              <a:lnSpc>
                <a:spcPct val="90000"/>
              </a:lnSpc>
              <a:spcBef>
                <a:spcPts val="600"/>
              </a:spcBef>
              <a:buClr>
                <a:schemeClr val="accent5"/>
              </a:buClr>
              <a:buSzPct val="90000"/>
              <a:buFont typeface="Arial"/>
              <a:buChar char="•"/>
              <a:defRPr b="0" i="0" sz="1600" u="none" cap="none" strike="noStrike">
                <a:solidFill>
                  <a:schemeClr val="dk1"/>
                </a:solidFill>
                <a:latin typeface="Cambria"/>
                <a:ea typeface="Cambria"/>
                <a:cs typeface="Cambria"/>
                <a:sym typeface="Cambria"/>
              </a:defRPr>
            </a:lvl9pPr>
          </a:lstStyle>
          <a:p/>
        </p:txBody>
      </p:sp>
      <p:sp>
        <p:nvSpPr>
          <p:cNvPr id="43" name="Shape 43"/>
          <p:cNvSpPr txBox="1"/>
          <p:nvPr>
            <p:ph idx="10" type="dt"/>
          </p:nvPr>
        </p:nvSpPr>
        <p:spPr>
          <a:xfrm>
            <a:off x="1066800" y="6400800"/>
            <a:ext cx="1097279" cy="228600"/>
          </a:xfrm>
          <a:prstGeom prst="rect">
            <a:avLst/>
          </a:prstGeom>
          <a:noFill/>
          <a:ln>
            <a:noFill/>
          </a:ln>
        </p:spPr>
        <p:txBody>
          <a:bodyPr anchorCtr="0" anchor="ctr" bIns="91425" lIns="91425" rIns="91425" tIns="91425"/>
          <a:lstStyle>
            <a:lvl1pPr indent="0" lvl="0" marL="0" marR="0" rtl="0" algn="l">
              <a:spcBef>
                <a:spcPts val="0"/>
              </a:spcBef>
              <a:buNone/>
              <a:defRPr b="0" i="0" sz="1100" u="none" cap="none" strike="noStrike">
                <a:solidFill>
                  <a:schemeClr val="dk1"/>
                </a:solidFill>
                <a:latin typeface="Cambria"/>
                <a:ea typeface="Cambria"/>
                <a:cs typeface="Cambria"/>
                <a:sym typeface="Cambria"/>
              </a:defRPr>
            </a:lvl1pPr>
            <a:lvl2pPr indent="0" lvl="1" marL="457200" marR="0" rtl="0" algn="l">
              <a:spcBef>
                <a:spcPts val="0"/>
              </a:spcBef>
              <a:buNone/>
              <a:defRPr b="0" i="0" sz="1800" u="none" cap="none" strike="noStrike">
                <a:solidFill>
                  <a:schemeClr val="dk1"/>
                </a:solidFill>
                <a:latin typeface="Cambria"/>
                <a:ea typeface="Cambria"/>
                <a:cs typeface="Cambria"/>
                <a:sym typeface="Cambria"/>
              </a:defRPr>
            </a:lvl2pPr>
            <a:lvl3pPr indent="0" lvl="2" marL="914400" marR="0" rtl="0" algn="l">
              <a:spcBef>
                <a:spcPts val="0"/>
              </a:spcBef>
              <a:buNone/>
              <a:defRPr b="0" i="0" sz="1800" u="none" cap="none" strike="noStrike">
                <a:solidFill>
                  <a:schemeClr val="dk1"/>
                </a:solidFill>
                <a:latin typeface="Cambria"/>
                <a:ea typeface="Cambria"/>
                <a:cs typeface="Cambria"/>
                <a:sym typeface="Cambria"/>
              </a:defRPr>
            </a:lvl3pPr>
            <a:lvl4pPr indent="0" lvl="3" marL="1371600" marR="0" rtl="0" algn="l">
              <a:spcBef>
                <a:spcPts val="0"/>
              </a:spcBef>
              <a:buNone/>
              <a:defRPr b="0" i="0" sz="1800" u="none" cap="none" strike="noStrike">
                <a:solidFill>
                  <a:schemeClr val="dk1"/>
                </a:solidFill>
                <a:latin typeface="Cambria"/>
                <a:ea typeface="Cambria"/>
                <a:cs typeface="Cambria"/>
                <a:sym typeface="Cambria"/>
              </a:defRPr>
            </a:lvl4pPr>
            <a:lvl5pPr indent="0" lvl="4" marL="1828800" marR="0" rtl="0" algn="l">
              <a:spcBef>
                <a:spcPts val="0"/>
              </a:spcBef>
              <a:buNone/>
              <a:defRPr b="0" i="0" sz="1800" u="none" cap="none" strike="noStrike">
                <a:solidFill>
                  <a:schemeClr val="dk1"/>
                </a:solidFill>
                <a:latin typeface="Cambria"/>
                <a:ea typeface="Cambria"/>
                <a:cs typeface="Cambria"/>
                <a:sym typeface="Cambria"/>
              </a:defRPr>
            </a:lvl5pPr>
            <a:lvl6pPr indent="0" lvl="5" marL="2286000" marR="0" rtl="0" algn="l">
              <a:spcBef>
                <a:spcPts val="0"/>
              </a:spcBef>
              <a:buNone/>
              <a:defRPr b="0" i="0" sz="1800" u="none" cap="none" strike="noStrike">
                <a:solidFill>
                  <a:schemeClr val="dk1"/>
                </a:solidFill>
                <a:latin typeface="Cambria"/>
                <a:ea typeface="Cambria"/>
                <a:cs typeface="Cambria"/>
                <a:sym typeface="Cambria"/>
              </a:defRPr>
            </a:lvl6pPr>
            <a:lvl7pPr indent="0" lvl="6" marL="2743200" marR="0" rtl="0" algn="l">
              <a:spcBef>
                <a:spcPts val="0"/>
              </a:spcBef>
              <a:buNone/>
              <a:defRPr b="0" i="0" sz="1800" u="none" cap="none" strike="noStrike">
                <a:solidFill>
                  <a:schemeClr val="dk1"/>
                </a:solidFill>
                <a:latin typeface="Cambria"/>
                <a:ea typeface="Cambria"/>
                <a:cs typeface="Cambria"/>
                <a:sym typeface="Cambria"/>
              </a:defRPr>
            </a:lvl7pPr>
            <a:lvl8pPr indent="0" lvl="7" marL="3200400" marR="0" rtl="0" algn="l">
              <a:spcBef>
                <a:spcPts val="0"/>
              </a:spcBef>
              <a:buNone/>
              <a:defRPr b="0" i="0" sz="1800" u="none" cap="none" strike="noStrike">
                <a:solidFill>
                  <a:schemeClr val="dk1"/>
                </a:solidFill>
                <a:latin typeface="Cambria"/>
                <a:ea typeface="Cambria"/>
                <a:cs typeface="Cambria"/>
                <a:sym typeface="Cambria"/>
              </a:defRPr>
            </a:lvl8pPr>
            <a:lvl9pPr indent="0" lvl="8" marL="3657600" marR="0" rtl="0" algn="l">
              <a:spcBef>
                <a:spcPts val="0"/>
              </a:spcBef>
              <a:buNone/>
              <a:defRPr b="0" i="0" sz="1800" u="none" cap="none" strike="noStrike">
                <a:solidFill>
                  <a:schemeClr val="dk1"/>
                </a:solidFill>
                <a:latin typeface="Cambria"/>
                <a:ea typeface="Cambria"/>
                <a:cs typeface="Cambria"/>
                <a:sym typeface="Cambria"/>
              </a:defRPr>
            </a:lvl9pPr>
          </a:lstStyle>
          <a:p/>
        </p:txBody>
      </p:sp>
      <p:sp>
        <p:nvSpPr>
          <p:cNvPr id="44" name="Shape 44"/>
          <p:cNvSpPr txBox="1"/>
          <p:nvPr>
            <p:ph idx="11" type="ftr"/>
          </p:nvPr>
        </p:nvSpPr>
        <p:spPr>
          <a:xfrm>
            <a:off x="2422849" y="6400800"/>
            <a:ext cx="7315200" cy="228600"/>
          </a:xfrm>
          <a:prstGeom prst="rect">
            <a:avLst/>
          </a:prstGeom>
          <a:noFill/>
          <a:ln>
            <a:noFill/>
          </a:ln>
        </p:spPr>
        <p:txBody>
          <a:bodyPr anchorCtr="0" anchor="ctr" bIns="91425" lIns="91425" rIns="91425" tIns="91425"/>
          <a:lstStyle>
            <a:lvl1pPr indent="0" lvl="0" marL="0" marR="0" rtl="0" algn="ctr">
              <a:spcBef>
                <a:spcPts val="0"/>
              </a:spcBef>
              <a:buNone/>
              <a:defRPr b="0" i="0" sz="1100" u="none" cap="none" strike="noStrike">
                <a:solidFill>
                  <a:schemeClr val="dk1"/>
                </a:solidFill>
                <a:latin typeface="Cambria"/>
                <a:ea typeface="Cambria"/>
                <a:cs typeface="Cambria"/>
                <a:sym typeface="Cambria"/>
              </a:defRPr>
            </a:lvl1pPr>
            <a:lvl2pPr indent="0" lvl="1" marL="457200" marR="0" rtl="0" algn="l">
              <a:spcBef>
                <a:spcPts val="0"/>
              </a:spcBef>
              <a:buNone/>
              <a:defRPr b="0" i="0" sz="1800" u="none" cap="none" strike="noStrike">
                <a:solidFill>
                  <a:schemeClr val="dk1"/>
                </a:solidFill>
                <a:latin typeface="Cambria"/>
                <a:ea typeface="Cambria"/>
                <a:cs typeface="Cambria"/>
                <a:sym typeface="Cambria"/>
              </a:defRPr>
            </a:lvl2pPr>
            <a:lvl3pPr indent="0" lvl="2" marL="914400" marR="0" rtl="0" algn="l">
              <a:spcBef>
                <a:spcPts val="0"/>
              </a:spcBef>
              <a:buNone/>
              <a:defRPr b="0" i="0" sz="1800" u="none" cap="none" strike="noStrike">
                <a:solidFill>
                  <a:schemeClr val="dk1"/>
                </a:solidFill>
                <a:latin typeface="Cambria"/>
                <a:ea typeface="Cambria"/>
                <a:cs typeface="Cambria"/>
                <a:sym typeface="Cambria"/>
              </a:defRPr>
            </a:lvl3pPr>
            <a:lvl4pPr indent="0" lvl="3" marL="1371600" marR="0" rtl="0" algn="l">
              <a:spcBef>
                <a:spcPts val="0"/>
              </a:spcBef>
              <a:buNone/>
              <a:defRPr b="0" i="0" sz="1800" u="none" cap="none" strike="noStrike">
                <a:solidFill>
                  <a:schemeClr val="dk1"/>
                </a:solidFill>
                <a:latin typeface="Cambria"/>
                <a:ea typeface="Cambria"/>
                <a:cs typeface="Cambria"/>
                <a:sym typeface="Cambria"/>
              </a:defRPr>
            </a:lvl4pPr>
            <a:lvl5pPr indent="0" lvl="4" marL="1828800" marR="0" rtl="0" algn="l">
              <a:spcBef>
                <a:spcPts val="0"/>
              </a:spcBef>
              <a:buNone/>
              <a:defRPr b="0" i="0" sz="1800" u="none" cap="none" strike="noStrike">
                <a:solidFill>
                  <a:schemeClr val="dk1"/>
                </a:solidFill>
                <a:latin typeface="Cambria"/>
                <a:ea typeface="Cambria"/>
                <a:cs typeface="Cambria"/>
                <a:sym typeface="Cambria"/>
              </a:defRPr>
            </a:lvl5pPr>
            <a:lvl6pPr indent="0" lvl="5" marL="2286000" marR="0" rtl="0" algn="l">
              <a:spcBef>
                <a:spcPts val="0"/>
              </a:spcBef>
              <a:buNone/>
              <a:defRPr b="0" i="0" sz="1800" u="none" cap="none" strike="noStrike">
                <a:solidFill>
                  <a:schemeClr val="dk1"/>
                </a:solidFill>
                <a:latin typeface="Cambria"/>
                <a:ea typeface="Cambria"/>
                <a:cs typeface="Cambria"/>
                <a:sym typeface="Cambria"/>
              </a:defRPr>
            </a:lvl6pPr>
            <a:lvl7pPr indent="0" lvl="6" marL="2743200" marR="0" rtl="0" algn="l">
              <a:spcBef>
                <a:spcPts val="0"/>
              </a:spcBef>
              <a:buNone/>
              <a:defRPr b="0" i="0" sz="1800" u="none" cap="none" strike="noStrike">
                <a:solidFill>
                  <a:schemeClr val="dk1"/>
                </a:solidFill>
                <a:latin typeface="Cambria"/>
                <a:ea typeface="Cambria"/>
                <a:cs typeface="Cambria"/>
                <a:sym typeface="Cambria"/>
              </a:defRPr>
            </a:lvl7pPr>
            <a:lvl8pPr indent="0" lvl="7" marL="3200400" marR="0" rtl="0" algn="l">
              <a:spcBef>
                <a:spcPts val="0"/>
              </a:spcBef>
              <a:buNone/>
              <a:defRPr b="0" i="0" sz="1800" u="none" cap="none" strike="noStrike">
                <a:solidFill>
                  <a:schemeClr val="dk1"/>
                </a:solidFill>
                <a:latin typeface="Cambria"/>
                <a:ea typeface="Cambria"/>
                <a:cs typeface="Cambria"/>
                <a:sym typeface="Cambria"/>
              </a:defRPr>
            </a:lvl8pPr>
            <a:lvl9pPr indent="0" lvl="8" marL="3657600" marR="0" rtl="0" algn="l">
              <a:spcBef>
                <a:spcPts val="0"/>
              </a:spcBef>
              <a:buNone/>
              <a:defRPr b="0" i="0" sz="1800" u="none" cap="none" strike="noStrike">
                <a:solidFill>
                  <a:schemeClr val="dk1"/>
                </a:solidFill>
                <a:latin typeface="Cambria"/>
                <a:ea typeface="Cambria"/>
                <a:cs typeface="Cambria"/>
                <a:sym typeface="Cambria"/>
              </a:defRPr>
            </a:lvl9pPr>
          </a:lstStyle>
          <a:p/>
        </p:txBody>
      </p:sp>
      <p:sp>
        <p:nvSpPr>
          <p:cNvPr id="45" name="Shape 45"/>
          <p:cNvSpPr txBox="1"/>
          <p:nvPr>
            <p:ph idx="12" type="sldNum"/>
          </p:nvPr>
        </p:nvSpPr>
        <p:spPr>
          <a:xfrm>
            <a:off x="10027920" y="6400800"/>
            <a:ext cx="1097279" cy="2286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100" u="none" cap="none" strike="noStrike">
                <a:solidFill>
                  <a:schemeClr val="dk1"/>
                </a:solidFill>
                <a:latin typeface="Cambria"/>
                <a:ea typeface="Cambria"/>
                <a:cs typeface="Cambria"/>
                <a:sym typeface="Cambria"/>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46" name="Shape 46"/>
        <p:cNvGrpSpPr/>
        <p:nvPr/>
      </p:nvGrpSpPr>
      <p:grpSpPr>
        <a:xfrm>
          <a:off x="0" y="0"/>
          <a:ext cx="0" cy="0"/>
          <a:chOff x="0" y="0"/>
          <a:chExt cx="0" cy="0"/>
        </a:xfrm>
      </p:grpSpPr>
      <p:sp>
        <p:nvSpPr>
          <p:cNvPr id="47" name="Shape 47"/>
          <p:cNvSpPr txBox="1"/>
          <p:nvPr>
            <p:ph type="title"/>
          </p:nvPr>
        </p:nvSpPr>
        <p:spPr>
          <a:xfrm>
            <a:off x="1066800" y="457518"/>
            <a:ext cx="10058399" cy="1188719"/>
          </a:xfrm>
          <a:prstGeom prst="rect">
            <a:avLst/>
          </a:prstGeom>
          <a:noFill/>
          <a:ln>
            <a:noFill/>
          </a:ln>
        </p:spPr>
        <p:txBody>
          <a:bodyPr anchorCtr="0" anchor="b" bIns="91425" lIns="91425" rIns="91425" tIns="91425"/>
          <a:lstStyle>
            <a:lvl1pPr indent="0" lvl="0" marL="0" marR="0" rtl="0" algn="l">
              <a:lnSpc>
                <a:spcPct val="90000"/>
              </a:lnSpc>
              <a:spcBef>
                <a:spcPts val="0"/>
              </a:spcBef>
              <a:buClr>
                <a:srgbClr val="962F56"/>
              </a:buClr>
              <a:buFont typeface="Cambria"/>
              <a:buNone/>
              <a:defRPr b="0" i="0" sz="3600" u="none" cap="none" strike="noStrike">
                <a:solidFill>
                  <a:srgbClr val="962F56"/>
                </a:solidFill>
                <a:latin typeface="Cambria"/>
                <a:ea typeface="Cambria"/>
                <a:cs typeface="Cambria"/>
                <a:sym typeface="Cambri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48" name="Shape 48"/>
          <p:cNvSpPr txBox="1"/>
          <p:nvPr>
            <p:ph idx="10" type="dt"/>
          </p:nvPr>
        </p:nvSpPr>
        <p:spPr>
          <a:xfrm>
            <a:off x="1066800" y="6400800"/>
            <a:ext cx="1097279" cy="228600"/>
          </a:xfrm>
          <a:prstGeom prst="rect">
            <a:avLst/>
          </a:prstGeom>
          <a:noFill/>
          <a:ln>
            <a:noFill/>
          </a:ln>
        </p:spPr>
        <p:txBody>
          <a:bodyPr anchorCtr="0" anchor="ctr" bIns="91425" lIns="91425" rIns="91425" tIns="91425"/>
          <a:lstStyle>
            <a:lvl1pPr indent="0" lvl="0" marL="0" marR="0" rtl="0" algn="l">
              <a:spcBef>
                <a:spcPts val="0"/>
              </a:spcBef>
              <a:buNone/>
              <a:defRPr b="0" i="0" sz="1100" u="none" cap="none" strike="noStrike">
                <a:solidFill>
                  <a:schemeClr val="dk1"/>
                </a:solidFill>
                <a:latin typeface="Cambria"/>
                <a:ea typeface="Cambria"/>
                <a:cs typeface="Cambria"/>
                <a:sym typeface="Cambria"/>
              </a:defRPr>
            </a:lvl1pPr>
            <a:lvl2pPr indent="0" lvl="1" marL="457200" marR="0" rtl="0" algn="l">
              <a:spcBef>
                <a:spcPts val="0"/>
              </a:spcBef>
              <a:buNone/>
              <a:defRPr b="0" i="0" sz="1800" u="none" cap="none" strike="noStrike">
                <a:solidFill>
                  <a:schemeClr val="dk1"/>
                </a:solidFill>
                <a:latin typeface="Cambria"/>
                <a:ea typeface="Cambria"/>
                <a:cs typeface="Cambria"/>
                <a:sym typeface="Cambria"/>
              </a:defRPr>
            </a:lvl2pPr>
            <a:lvl3pPr indent="0" lvl="2" marL="914400" marR="0" rtl="0" algn="l">
              <a:spcBef>
                <a:spcPts val="0"/>
              </a:spcBef>
              <a:buNone/>
              <a:defRPr b="0" i="0" sz="1800" u="none" cap="none" strike="noStrike">
                <a:solidFill>
                  <a:schemeClr val="dk1"/>
                </a:solidFill>
                <a:latin typeface="Cambria"/>
                <a:ea typeface="Cambria"/>
                <a:cs typeface="Cambria"/>
                <a:sym typeface="Cambria"/>
              </a:defRPr>
            </a:lvl3pPr>
            <a:lvl4pPr indent="0" lvl="3" marL="1371600" marR="0" rtl="0" algn="l">
              <a:spcBef>
                <a:spcPts val="0"/>
              </a:spcBef>
              <a:buNone/>
              <a:defRPr b="0" i="0" sz="1800" u="none" cap="none" strike="noStrike">
                <a:solidFill>
                  <a:schemeClr val="dk1"/>
                </a:solidFill>
                <a:latin typeface="Cambria"/>
                <a:ea typeface="Cambria"/>
                <a:cs typeface="Cambria"/>
                <a:sym typeface="Cambria"/>
              </a:defRPr>
            </a:lvl4pPr>
            <a:lvl5pPr indent="0" lvl="4" marL="1828800" marR="0" rtl="0" algn="l">
              <a:spcBef>
                <a:spcPts val="0"/>
              </a:spcBef>
              <a:buNone/>
              <a:defRPr b="0" i="0" sz="1800" u="none" cap="none" strike="noStrike">
                <a:solidFill>
                  <a:schemeClr val="dk1"/>
                </a:solidFill>
                <a:latin typeface="Cambria"/>
                <a:ea typeface="Cambria"/>
                <a:cs typeface="Cambria"/>
                <a:sym typeface="Cambria"/>
              </a:defRPr>
            </a:lvl5pPr>
            <a:lvl6pPr indent="0" lvl="5" marL="2286000" marR="0" rtl="0" algn="l">
              <a:spcBef>
                <a:spcPts val="0"/>
              </a:spcBef>
              <a:buNone/>
              <a:defRPr b="0" i="0" sz="1800" u="none" cap="none" strike="noStrike">
                <a:solidFill>
                  <a:schemeClr val="dk1"/>
                </a:solidFill>
                <a:latin typeface="Cambria"/>
                <a:ea typeface="Cambria"/>
                <a:cs typeface="Cambria"/>
                <a:sym typeface="Cambria"/>
              </a:defRPr>
            </a:lvl6pPr>
            <a:lvl7pPr indent="0" lvl="6" marL="2743200" marR="0" rtl="0" algn="l">
              <a:spcBef>
                <a:spcPts val="0"/>
              </a:spcBef>
              <a:buNone/>
              <a:defRPr b="0" i="0" sz="1800" u="none" cap="none" strike="noStrike">
                <a:solidFill>
                  <a:schemeClr val="dk1"/>
                </a:solidFill>
                <a:latin typeface="Cambria"/>
                <a:ea typeface="Cambria"/>
                <a:cs typeface="Cambria"/>
                <a:sym typeface="Cambria"/>
              </a:defRPr>
            </a:lvl7pPr>
            <a:lvl8pPr indent="0" lvl="7" marL="3200400" marR="0" rtl="0" algn="l">
              <a:spcBef>
                <a:spcPts val="0"/>
              </a:spcBef>
              <a:buNone/>
              <a:defRPr b="0" i="0" sz="1800" u="none" cap="none" strike="noStrike">
                <a:solidFill>
                  <a:schemeClr val="dk1"/>
                </a:solidFill>
                <a:latin typeface="Cambria"/>
                <a:ea typeface="Cambria"/>
                <a:cs typeface="Cambria"/>
                <a:sym typeface="Cambria"/>
              </a:defRPr>
            </a:lvl8pPr>
            <a:lvl9pPr indent="0" lvl="8" marL="3657600" marR="0" rtl="0" algn="l">
              <a:spcBef>
                <a:spcPts val="0"/>
              </a:spcBef>
              <a:buNone/>
              <a:defRPr b="0" i="0" sz="1800" u="none" cap="none" strike="noStrike">
                <a:solidFill>
                  <a:schemeClr val="dk1"/>
                </a:solidFill>
                <a:latin typeface="Cambria"/>
                <a:ea typeface="Cambria"/>
                <a:cs typeface="Cambria"/>
                <a:sym typeface="Cambria"/>
              </a:defRPr>
            </a:lvl9pPr>
          </a:lstStyle>
          <a:p/>
        </p:txBody>
      </p:sp>
      <p:sp>
        <p:nvSpPr>
          <p:cNvPr id="49" name="Shape 49"/>
          <p:cNvSpPr txBox="1"/>
          <p:nvPr>
            <p:ph idx="11" type="ftr"/>
          </p:nvPr>
        </p:nvSpPr>
        <p:spPr>
          <a:xfrm>
            <a:off x="2422849" y="6400800"/>
            <a:ext cx="7315200" cy="228600"/>
          </a:xfrm>
          <a:prstGeom prst="rect">
            <a:avLst/>
          </a:prstGeom>
          <a:noFill/>
          <a:ln>
            <a:noFill/>
          </a:ln>
        </p:spPr>
        <p:txBody>
          <a:bodyPr anchorCtr="0" anchor="ctr" bIns="91425" lIns="91425" rIns="91425" tIns="91425"/>
          <a:lstStyle>
            <a:lvl1pPr indent="0" lvl="0" marL="0" marR="0" rtl="0" algn="ctr">
              <a:spcBef>
                <a:spcPts val="0"/>
              </a:spcBef>
              <a:buNone/>
              <a:defRPr b="0" i="0" sz="1100" u="none" cap="none" strike="noStrike">
                <a:solidFill>
                  <a:schemeClr val="dk1"/>
                </a:solidFill>
                <a:latin typeface="Cambria"/>
                <a:ea typeface="Cambria"/>
                <a:cs typeface="Cambria"/>
                <a:sym typeface="Cambria"/>
              </a:defRPr>
            </a:lvl1pPr>
            <a:lvl2pPr indent="0" lvl="1" marL="457200" marR="0" rtl="0" algn="l">
              <a:spcBef>
                <a:spcPts val="0"/>
              </a:spcBef>
              <a:buNone/>
              <a:defRPr b="0" i="0" sz="1800" u="none" cap="none" strike="noStrike">
                <a:solidFill>
                  <a:schemeClr val="dk1"/>
                </a:solidFill>
                <a:latin typeface="Cambria"/>
                <a:ea typeface="Cambria"/>
                <a:cs typeface="Cambria"/>
                <a:sym typeface="Cambria"/>
              </a:defRPr>
            </a:lvl2pPr>
            <a:lvl3pPr indent="0" lvl="2" marL="914400" marR="0" rtl="0" algn="l">
              <a:spcBef>
                <a:spcPts val="0"/>
              </a:spcBef>
              <a:buNone/>
              <a:defRPr b="0" i="0" sz="1800" u="none" cap="none" strike="noStrike">
                <a:solidFill>
                  <a:schemeClr val="dk1"/>
                </a:solidFill>
                <a:latin typeface="Cambria"/>
                <a:ea typeface="Cambria"/>
                <a:cs typeface="Cambria"/>
                <a:sym typeface="Cambria"/>
              </a:defRPr>
            </a:lvl3pPr>
            <a:lvl4pPr indent="0" lvl="3" marL="1371600" marR="0" rtl="0" algn="l">
              <a:spcBef>
                <a:spcPts val="0"/>
              </a:spcBef>
              <a:buNone/>
              <a:defRPr b="0" i="0" sz="1800" u="none" cap="none" strike="noStrike">
                <a:solidFill>
                  <a:schemeClr val="dk1"/>
                </a:solidFill>
                <a:latin typeface="Cambria"/>
                <a:ea typeface="Cambria"/>
                <a:cs typeface="Cambria"/>
                <a:sym typeface="Cambria"/>
              </a:defRPr>
            </a:lvl4pPr>
            <a:lvl5pPr indent="0" lvl="4" marL="1828800" marR="0" rtl="0" algn="l">
              <a:spcBef>
                <a:spcPts val="0"/>
              </a:spcBef>
              <a:buNone/>
              <a:defRPr b="0" i="0" sz="1800" u="none" cap="none" strike="noStrike">
                <a:solidFill>
                  <a:schemeClr val="dk1"/>
                </a:solidFill>
                <a:latin typeface="Cambria"/>
                <a:ea typeface="Cambria"/>
                <a:cs typeface="Cambria"/>
                <a:sym typeface="Cambria"/>
              </a:defRPr>
            </a:lvl5pPr>
            <a:lvl6pPr indent="0" lvl="5" marL="2286000" marR="0" rtl="0" algn="l">
              <a:spcBef>
                <a:spcPts val="0"/>
              </a:spcBef>
              <a:buNone/>
              <a:defRPr b="0" i="0" sz="1800" u="none" cap="none" strike="noStrike">
                <a:solidFill>
                  <a:schemeClr val="dk1"/>
                </a:solidFill>
                <a:latin typeface="Cambria"/>
                <a:ea typeface="Cambria"/>
                <a:cs typeface="Cambria"/>
                <a:sym typeface="Cambria"/>
              </a:defRPr>
            </a:lvl6pPr>
            <a:lvl7pPr indent="0" lvl="6" marL="2743200" marR="0" rtl="0" algn="l">
              <a:spcBef>
                <a:spcPts val="0"/>
              </a:spcBef>
              <a:buNone/>
              <a:defRPr b="0" i="0" sz="1800" u="none" cap="none" strike="noStrike">
                <a:solidFill>
                  <a:schemeClr val="dk1"/>
                </a:solidFill>
                <a:latin typeface="Cambria"/>
                <a:ea typeface="Cambria"/>
                <a:cs typeface="Cambria"/>
                <a:sym typeface="Cambria"/>
              </a:defRPr>
            </a:lvl7pPr>
            <a:lvl8pPr indent="0" lvl="7" marL="3200400" marR="0" rtl="0" algn="l">
              <a:spcBef>
                <a:spcPts val="0"/>
              </a:spcBef>
              <a:buNone/>
              <a:defRPr b="0" i="0" sz="1800" u="none" cap="none" strike="noStrike">
                <a:solidFill>
                  <a:schemeClr val="dk1"/>
                </a:solidFill>
                <a:latin typeface="Cambria"/>
                <a:ea typeface="Cambria"/>
                <a:cs typeface="Cambria"/>
                <a:sym typeface="Cambria"/>
              </a:defRPr>
            </a:lvl8pPr>
            <a:lvl9pPr indent="0" lvl="8" marL="3657600" marR="0" rtl="0" algn="l">
              <a:spcBef>
                <a:spcPts val="0"/>
              </a:spcBef>
              <a:buNone/>
              <a:defRPr b="0" i="0" sz="1800" u="none" cap="none" strike="noStrike">
                <a:solidFill>
                  <a:schemeClr val="dk1"/>
                </a:solidFill>
                <a:latin typeface="Cambria"/>
                <a:ea typeface="Cambria"/>
                <a:cs typeface="Cambria"/>
                <a:sym typeface="Cambria"/>
              </a:defRPr>
            </a:lvl9pPr>
          </a:lstStyle>
          <a:p/>
        </p:txBody>
      </p:sp>
      <p:sp>
        <p:nvSpPr>
          <p:cNvPr id="50" name="Shape 50"/>
          <p:cNvSpPr txBox="1"/>
          <p:nvPr>
            <p:ph idx="12" type="sldNum"/>
          </p:nvPr>
        </p:nvSpPr>
        <p:spPr>
          <a:xfrm>
            <a:off x="10027920" y="6400800"/>
            <a:ext cx="1097279" cy="2286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100" u="none" cap="none" strike="noStrike">
                <a:solidFill>
                  <a:schemeClr val="dk1"/>
                </a:solidFill>
                <a:latin typeface="Cambria"/>
                <a:ea typeface="Cambria"/>
                <a:cs typeface="Cambria"/>
                <a:sym typeface="Cambria"/>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1" name="Shape 51"/>
        <p:cNvGrpSpPr/>
        <p:nvPr/>
      </p:nvGrpSpPr>
      <p:grpSpPr>
        <a:xfrm>
          <a:off x="0" y="0"/>
          <a:ext cx="0" cy="0"/>
          <a:chOff x="0" y="0"/>
          <a:chExt cx="0" cy="0"/>
        </a:xfrm>
      </p:grpSpPr>
      <p:sp>
        <p:nvSpPr>
          <p:cNvPr id="52" name="Shape 52"/>
          <p:cNvSpPr txBox="1"/>
          <p:nvPr>
            <p:ph idx="10" type="dt"/>
          </p:nvPr>
        </p:nvSpPr>
        <p:spPr>
          <a:xfrm>
            <a:off x="1066800" y="6400800"/>
            <a:ext cx="1097279" cy="228600"/>
          </a:xfrm>
          <a:prstGeom prst="rect">
            <a:avLst/>
          </a:prstGeom>
          <a:noFill/>
          <a:ln>
            <a:noFill/>
          </a:ln>
        </p:spPr>
        <p:txBody>
          <a:bodyPr anchorCtr="0" anchor="ctr" bIns="91425" lIns="91425" rIns="91425" tIns="91425"/>
          <a:lstStyle>
            <a:lvl1pPr indent="0" lvl="0" marL="0" marR="0" rtl="0" algn="l">
              <a:spcBef>
                <a:spcPts val="0"/>
              </a:spcBef>
              <a:buNone/>
              <a:defRPr b="0" i="0" sz="1100" u="none" cap="none" strike="noStrike">
                <a:solidFill>
                  <a:schemeClr val="dk1"/>
                </a:solidFill>
                <a:latin typeface="Cambria"/>
                <a:ea typeface="Cambria"/>
                <a:cs typeface="Cambria"/>
                <a:sym typeface="Cambria"/>
              </a:defRPr>
            </a:lvl1pPr>
            <a:lvl2pPr indent="0" lvl="1" marL="457200" marR="0" rtl="0" algn="l">
              <a:spcBef>
                <a:spcPts val="0"/>
              </a:spcBef>
              <a:buNone/>
              <a:defRPr b="0" i="0" sz="1800" u="none" cap="none" strike="noStrike">
                <a:solidFill>
                  <a:schemeClr val="dk1"/>
                </a:solidFill>
                <a:latin typeface="Cambria"/>
                <a:ea typeface="Cambria"/>
                <a:cs typeface="Cambria"/>
                <a:sym typeface="Cambria"/>
              </a:defRPr>
            </a:lvl2pPr>
            <a:lvl3pPr indent="0" lvl="2" marL="914400" marR="0" rtl="0" algn="l">
              <a:spcBef>
                <a:spcPts val="0"/>
              </a:spcBef>
              <a:buNone/>
              <a:defRPr b="0" i="0" sz="1800" u="none" cap="none" strike="noStrike">
                <a:solidFill>
                  <a:schemeClr val="dk1"/>
                </a:solidFill>
                <a:latin typeface="Cambria"/>
                <a:ea typeface="Cambria"/>
                <a:cs typeface="Cambria"/>
                <a:sym typeface="Cambria"/>
              </a:defRPr>
            </a:lvl3pPr>
            <a:lvl4pPr indent="0" lvl="3" marL="1371600" marR="0" rtl="0" algn="l">
              <a:spcBef>
                <a:spcPts val="0"/>
              </a:spcBef>
              <a:buNone/>
              <a:defRPr b="0" i="0" sz="1800" u="none" cap="none" strike="noStrike">
                <a:solidFill>
                  <a:schemeClr val="dk1"/>
                </a:solidFill>
                <a:latin typeface="Cambria"/>
                <a:ea typeface="Cambria"/>
                <a:cs typeface="Cambria"/>
                <a:sym typeface="Cambria"/>
              </a:defRPr>
            </a:lvl4pPr>
            <a:lvl5pPr indent="0" lvl="4" marL="1828800" marR="0" rtl="0" algn="l">
              <a:spcBef>
                <a:spcPts val="0"/>
              </a:spcBef>
              <a:buNone/>
              <a:defRPr b="0" i="0" sz="1800" u="none" cap="none" strike="noStrike">
                <a:solidFill>
                  <a:schemeClr val="dk1"/>
                </a:solidFill>
                <a:latin typeface="Cambria"/>
                <a:ea typeface="Cambria"/>
                <a:cs typeface="Cambria"/>
                <a:sym typeface="Cambria"/>
              </a:defRPr>
            </a:lvl5pPr>
            <a:lvl6pPr indent="0" lvl="5" marL="2286000" marR="0" rtl="0" algn="l">
              <a:spcBef>
                <a:spcPts val="0"/>
              </a:spcBef>
              <a:buNone/>
              <a:defRPr b="0" i="0" sz="1800" u="none" cap="none" strike="noStrike">
                <a:solidFill>
                  <a:schemeClr val="dk1"/>
                </a:solidFill>
                <a:latin typeface="Cambria"/>
                <a:ea typeface="Cambria"/>
                <a:cs typeface="Cambria"/>
                <a:sym typeface="Cambria"/>
              </a:defRPr>
            </a:lvl6pPr>
            <a:lvl7pPr indent="0" lvl="6" marL="2743200" marR="0" rtl="0" algn="l">
              <a:spcBef>
                <a:spcPts val="0"/>
              </a:spcBef>
              <a:buNone/>
              <a:defRPr b="0" i="0" sz="1800" u="none" cap="none" strike="noStrike">
                <a:solidFill>
                  <a:schemeClr val="dk1"/>
                </a:solidFill>
                <a:latin typeface="Cambria"/>
                <a:ea typeface="Cambria"/>
                <a:cs typeface="Cambria"/>
                <a:sym typeface="Cambria"/>
              </a:defRPr>
            </a:lvl7pPr>
            <a:lvl8pPr indent="0" lvl="7" marL="3200400" marR="0" rtl="0" algn="l">
              <a:spcBef>
                <a:spcPts val="0"/>
              </a:spcBef>
              <a:buNone/>
              <a:defRPr b="0" i="0" sz="1800" u="none" cap="none" strike="noStrike">
                <a:solidFill>
                  <a:schemeClr val="dk1"/>
                </a:solidFill>
                <a:latin typeface="Cambria"/>
                <a:ea typeface="Cambria"/>
                <a:cs typeface="Cambria"/>
                <a:sym typeface="Cambria"/>
              </a:defRPr>
            </a:lvl8pPr>
            <a:lvl9pPr indent="0" lvl="8" marL="3657600" marR="0" rtl="0" algn="l">
              <a:spcBef>
                <a:spcPts val="0"/>
              </a:spcBef>
              <a:buNone/>
              <a:defRPr b="0" i="0" sz="1800" u="none" cap="none" strike="noStrike">
                <a:solidFill>
                  <a:schemeClr val="dk1"/>
                </a:solidFill>
                <a:latin typeface="Cambria"/>
                <a:ea typeface="Cambria"/>
                <a:cs typeface="Cambria"/>
                <a:sym typeface="Cambria"/>
              </a:defRPr>
            </a:lvl9pPr>
          </a:lstStyle>
          <a:p/>
        </p:txBody>
      </p:sp>
      <p:sp>
        <p:nvSpPr>
          <p:cNvPr id="53" name="Shape 53"/>
          <p:cNvSpPr txBox="1"/>
          <p:nvPr>
            <p:ph idx="11" type="ftr"/>
          </p:nvPr>
        </p:nvSpPr>
        <p:spPr>
          <a:xfrm>
            <a:off x="2422849" y="6400800"/>
            <a:ext cx="7315200" cy="228600"/>
          </a:xfrm>
          <a:prstGeom prst="rect">
            <a:avLst/>
          </a:prstGeom>
          <a:noFill/>
          <a:ln>
            <a:noFill/>
          </a:ln>
        </p:spPr>
        <p:txBody>
          <a:bodyPr anchorCtr="0" anchor="ctr" bIns="91425" lIns="91425" rIns="91425" tIns="91425"/>
          <a:lstStyle>
            <a:lvl1pPr indent="0" lvl="0" marL="0" marR="0" rtl="0" algn="ctr">
              <a:spcBef>
                <a:spcPts val="0"/>
              </a:spcBef>
              <a:buNone/>
              <a:defRPr b="0" i="0" sz="1100" u="none" cap="none" strike="noStrike">
                <a:solidFill>
                  <a:schemeClr val="dk1"/>
                </a:solidFill>
                <a:latin typeface="Cambria"/>
                <a:ea typeface="Cambria"/>
                <a:cs typeface="Cambria"/>
                <a:sym typeface="Cambria"/>
              </a:defRPr>
            </a:lvl1pPr>
            <a:lvl2pPr indent="0" lvl="1" marL="457200" marR="0" rtl="0" algn="l">
              <a:spcBef>
                <a:spcPts val="0"/>
              </a:spcBef>
              <a:buNone/>
              <a:defRPr b="0" i="0" sz="1800" u="none" cap="none" strike="noStrike">
                <a:solidFill>
                  <a:schemeClr val="dk1"/>
                </a:solidFill>
                <a:latin typeface="Cambria"/>
                <a:ea typeface="Cambria"/>
                <a:cs typeface="Cambria"/>
                <a:sym typeface="Cambria"/>
              </a:defRPr>
            </a:lvl2pPr>
            <a:lvl3pPr indent="0" lvl="2" marL="914400" marR="0" rtl="0" algn="l">
              <a:spcBef>
                <a:spcPts val="0"/>
              </a:spcBef>
              <a:buNone/>
              <a:defRPr b="0" i="0" sz="1800" u="none" cap="none" strike="noStrike">
                <a:solidFill>
                  <a:schemeClr val="dk1"/>
                </a:solidFill>
                <a:latin typeface="Cambria"/>
                <a:ea typeface="Cambria"/>
                <a:cs typeface="Cambria"/>
                <a:sym typeface="Cambria"/>
              </a:defRPr>
            </a:lvl3pPr>
            <a:lvl4pPr indent="0" lvl="3" marL="1371600" marR="0" rtl="0" algn="l">
              <a:spcBef>
                <a:spcPts val="0"/>
              </a:spcBef>
              <a:buNone/>
              <a:defRPr b="0" i="0" sz="1800" u="none" cap="none" strike="noStrike">
                <a:solidFill>
                  <a:schemeClr val="dk1"/>
                </a:solidFill>
                <a:latin typeface="Cambria"/>
                <a:ea typeface="Cambria"/>
                <a:cs typeface="Cambria"/>
                <a:sym typeface="Cambria"/>
              </a:defRPr>
            </a:lvl4pPr>
            <a:lvl5pPr indent="0" lvl="4" marL="1828800" marR="0" rtl="0" algn="l">
              <a:spcBef>
                <a:spcPts val="0"/>
              </a:spcBef>
              <a:buNone/>
              <a:defRPr b="0" i="0" sz="1800" u="none" cap="none" strike="noStrike">
                <a:solidFill>
                  <a:schemeClr val="dk1"/>
                </a:solidFill>
                <a:latin typeface="Cambria"/>
                <a:ea typeface="Cambria"/>
                <a:cs typeface="Cambria"/>
                <a:sym typeface="Cambria"/>
              </a:defRPr>
            </a:lvl5pPr>
            <a:lvl6pPr indent="0" lvl="5" marL="2286000" marR="0" rtl="0" algn="l">
              <a:spcBef>
                <a:spcPts val="0"/>
              </a:spcBef>
              <a:buNone/>
              <a:defRPr b="0" i="0" sz="1800" u="none" cap="none" strike="noStrike">
                <a:solidFill>
                  <a:schemeClr val="dk1"/>
                </a:solidFill>
                <a:latin typeface="Cambria"/>
                <a:ea typeface="Cambria"/>
                <a:cs typeface="Cambria"/>
                <a:sym typeface="Cambria"/>
              </a:defRPr>
            </a:lvl6pPr>
            <a:lvl7pPr indent="0" lvl="6" marL="2743200" marR="0" rtl="0" algn="l">
              <a:spcBef>
                <a:spcPts val="0"/>
              </a:spcBef>
              <a:buNone/>
              <a:defRPr b="0" i="0" sz="1800" u="none" cap="none" strike="noStrike">
                <a:solidFill>
                  <a:schemeClr val="dk1"/>
                </a:solidFill>
                <a:latin typeface="Cambria"/>
                <a:ea typeface="Cambria"/>
                <a:cs typeface="Cambria"/>
                <a:sym typeface="Cambria"/>
              </a:defRPr>
            </a:lvl7pPr>
            <a:lvl8pPr indent="0" lvl="7" marL="3200400" marR="0" rtl="0" algn="l">
              <a:spcBef>
                <a:spcPts val="0"/>
              </a:spcBef>
              <a:buNone/>
              <a:defRPr b="0" i="0" sz="1800" u="none" cap="none" strike="noStrike">
                <a:solidFill>
                  <a:schemeClr val="dk1"/>
                </a:solidFill>
                <a:latin typeface="Cambria"/>
                <a:ea typeface="Cambria"/>
                <a:cs typeface="Cambria"/>
                <a:sym typeface="Cambria"/>
              </a:defRPr>
            </a:lvl8pPr>
            <a:lvl9pPr indent="0" lvl="8" marL="3657600" marR="0" rtl="0" algn="l">
              <a:spcBef>
                <a:spcPts val="0"/>
              </a:spcBef>
              <a:buNone/>
              <a:defRPr b="0" i="0" sz="1800" u="none" cap="none" strike="noStrike">
                <a:solidFill>
                  <a:schemeClr val="dk1"/>
                </a:solidFill>
                <a:latin typeface="Cambria"/>
                <a:ea typeface="Cambria"/>
                <a:cs typeface="Cambria"/>
                <a:sym typeface="Cambria"/>
              </a:defRPr>
            </a:lvl9pPr>
          </a:lstStyle>
          <a:p/>
        </p:txBody>
      </p:sp>
      <p:sp>
        <p:nvSpPr>
          <p:cNvPr id="54" name="Shape 54"/>
          <p:cNvSpPr txBox="1"/>
          <p:nvPr>
            <p:ph idx="12" type="sldNum"/>
          </p:nvPr>
        </p:nvSpPr>
        <p:spPr>
          <a:xfrm>
            <a:off x="10027920" y="6400800"/>
            <a:ext cx="1097279" cy="2286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100" u="none" cap="none" strike="noStrike">
                <a:solidFill>
                  <a:schemeClr val="dk1"/>
                </a:solidFill>
                <a:latin typeface="Cambria"/>
                <a:ea typeface="Cambria"/>
                <a:cs typeface="Cambria"/>
                <a:sym typeface="Cambria"/>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55" name="Shape 55"/>
        <p:cNvGrpSpPr/>
        <p:nvPr/>
      </p:nvGrpSpPr>
      <p:grpSpPr>
        <a:xfrm>
          <a:off x="0" y="0"/>
          <a:ext cx="0" cy="0"/>
          <a:chOff x="0" y="0"/>
          <a:chExt cx="0" cy="0"/>
        </a:xfrm>
      </p:grpSpPr>
      <p:sp>
        <p:nvSpPr>
          <p:cNvPr id="56" name="Shape 56"/>
          <p:cNvSpPr txBox="1"/>
          <p:nvPr>
            <p:ph type="title"/>
          </p:nvPr>
        </p:nvSpPr>
        <p:spPr>
          <a:xfrm>
            <a:off x="6842760" y="3090672"/>
            <a:ext cx="4663439" cy="1828800"/>
          </a:xfrm>
          <a:prstGeom prst="rect">
            <a:avLst/>
          </a:prstGeom>
          <a:noFill/>
          <a:ln>
            <a:noFill/>
          </a:ln>
        </p:spPr>
        <p:txBody>
          <a:bodyPr anchorCtr="0" anchor="b" bIns="91425" lIns="91425" rIns="91425" tIns="91425"/>
          <a:lstStyle>
            <a:lvl1pPr indent="0" lvl="0" marL="0" marR="0" rtl="0" algn="l">
              <a:lnSpc>
                <a:spcPct val="90000"/>
              </a:lnSpc>
              <a:spcBef>
                <a:spcPts val="0"/>
              </a:spcBef>
              <a:buClr>
                <a:srgbClr val="962F56"/>
              </a:buClr>
              <a:buFont typeface="Cambria"/>
              <a:buNone/>
              <a:defRPr b="0" i="0" sz="3600" u="none" cap="none" strike="noStrike">
                <a:solidFill>
                  <a:srgbClr val="962F56"/>
                </a:solidFill>
                <a:latin typeface="Cambria"/>
                <a:ea typeface="Cambria"/>
                <a:cs typeface="Cambria"/>
                <a:sym typeface="Cambri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57" name="Shape 57"/>
          <p:cNvSpPr txBox="1"/>
          <p:nvPr>
            <p:ph idx="1" type="body"/>
          </p:nvPr>
        </p:nvSpPr>
        <p:spPr>
          <a:xfrm>
            <a:off x="685799" y="457200"/>
            <a:ext cx="5410200" cy="5714999"/>
          </a:xfrm>
          <a:prstGeom prst="rect">
            <a:avLst/>
          </a:prstGeom>
          <a:noFill/>
          <a:ln>
            <a:noFill/>
          </a:ln>
        </p:spPr>
        <p:txBody>
          <a:bodyPr anchorCtr="0" anchor="t" bIns="91425" lIns="91425" rIns="91425" tIns="91425"/>
          <a:lstStyle>
            <a:lvl1pPr indent="-91440" lvl="0" marL="228600" marR="0" rtl="0" algn="l">
              <a:lnSpc>
                <a:spcPct val="90000"/>
              </a:lnSpc>
              <a:spcBef>
                <a:spcPts val="1800"/>
              </a:spcBef>
              <a:buClr>
                <a:schemeClr val="accent5"/>
              </a:buClr>
              <a:buSzPct val="90000"/>
              <a:buFont typeface="Arial"/>
              <a:buChar char="•"/>
              <a:defRPr b="0" i="0" sz="2400" u="none" cap="none" strike="noStrike">
                <a:solidFill>
                  <a:schemeClr val="dk1"/>
                </a:solidFill>
                <a:latin typeface="Cambria"/>
                <a:ea typeface="Cambria"/>
                <a:cs typeface="Cambria"/>
                <a:sym typeface="Cambria"/>
              </a:defRPr>
            </a:lvl1pPr>
            <a:lvl2pPr indent="-116840" lvl="1" marL="548640" marR="0" rtl="0" algn="l">
              <a:lnSpc>
                <a:spcPct val="90000"/>
              </a:lnSpc>
              <a:spcBef>
                <a:spcPts val="1200"/>
              </a:spcBef>
              <a:buClr>
                <a:schemeClr val="accent5"/>
              </a:buClr>
              <a:buSzPct val="90000"/>
              <a:buFont typeface="Arial"/>
              <a:buChar char="•"/>
              <a:defRPr b="0" i="0" sz="2000" u="none" cap="none" strike="noStrike">
                <a:solidFill>
                  <a:schemeClr val="dk1"/>
                </a:solidFill>
                <a:latin typeface="Cambria"/>
                <a:ea typeface="Cambria"/>
                <a:cs typeface="Cambria"/>
                <a:sym typeface="Cambria"/>
              </a:defRPr>
            </a:lvl2pPr>
            <a:lvl3pPr indent="-135890" lvl="2" marL="822960" marR="0" rtl="0" algn="l">
              <a:lnSpc>
                <a:spcPct val="90000"/>
              </a:lnSpc>
              <a:spcBef>
                <a:spcPts val="800"/>
              </a:spcBef>
              <a:buClr>
                <a:schemeClr val="accent5"/>
              </a:buClr>
              <a:buSzPct val="90000"/>
              <a:buFont typeface="Arial"/>
              <a:buChar char="•"/>
              <a:defRPr b="0" i="0" sz="1800" u="none" cap="none" strike="noStrike">
                <a:solidFill>
                  <a:schemeClr val="dk1"/>
                </a:solidFill>
                <a:latin typeface="Cambria"/>
                <a:ea typeface="Cambria"/>
                <a:cs typeface="Cambria"/>
                <a:sym typeface="Cambria"/>
              </a:defRPr>
            </a:lvl3pPr>
            <a:lvl4pPr indent="-91440" lvl="3" marL="1097280" marR="0" rtl="0" algn="l">
              <a:lnSpc>
                <a:spcPct val="90000"/>
              </a:lnSpc>
              <a:spcBef>
                <a:spcPts val="800"/>
              </a:spcBef>
              <a:buClr>
                <a:schemeClr val="accent5"/>
              </a:buClr>
              <a:buSzPct val="90000"/>
              <a:buFont typeface="Arial"/>
              <a:buChar char="•"/>
              <a:defRPr b="0" i="0" sz="1600" u="none" cap="none" strike="noStrike">
                <a:solidFill>
                  <a:schemeClr val="dk1"/>
                </a:solidFill>
                <a:latin typeface="Cambria"/>
                <a:ea typeface="Cambria"/>
                <a:cs typeface="Cambria"/>
                <a:sym typeface="Cambria"/>
              </a:defRPr>
            </a:lvl4pPr>
            <a:lvl5pPr indent="-53340" lvl="4" marL="1325880" marR="0" rtl="0" algn="l">
              <a:lnSpc>
                <a:spcPct val="90000"/>
              </a:lnSpc>
              <a:spcBef>
                <a:spcPts val="600"/>
              </a:spcBef>
              <a:buClr>
                <a:schemeClr val="accent5"/>
              </a:buClr>
              <a:buSzPct val="90000"/>
              <a:buFont typeface="Arial"/>
              <a:buChar char="•"/>
              <a:defRPr b="0" i="0" sz="1600" u="none" cap="none" strike="noStrike">
                <a:solidFill>
                  <a:schemeClr val="dk1"/>
                </a:solidFill>
                <a:latin typeface="Cambria"/>
                <a:ea typeface="Cambria"/>
                <a:cs typeface="Cambria"/>
                <a:sym typeface="Cambria"/>
              </a:defRPr>
            </a:lvl5pPr>
            <a:lvl6pPr indent="-30480" lvl="5" marL="1554480" marR="0" rtl="0" algn="l">
              <a:lnSpc>
                <a:spcPct val="90000"/>
              </a:lnSpc>
              <a:spcBef>
                <a:spcPts val="600"/>
              </a:spcBef>
              <a:buClr>
                <a:schemeClr val="accent5"/>
              </a:buClr>
              <a:buSzPct val="90000"/>
              <a:buFont typeface="Arial"/>
              <a:buChar char="•"/>
              <a:defRPr b="0" i="0" sz="2000" u="none" cap="none" strike="noStrike">
                <a:solidFill>
                  <a:schemeClr val="dk1"/>
                </a:solidFill>
                <a:latin typeface="Cambria"/>
                <a:ea typeface="Cambria"/>
                <a:cs typeface="Cambria"/>
                <a:sym typeface="Cambria"/>
              </a:defRPr>
            </a:lvl6pPr>
            <a:lvl7pPr indent="-30479" lvl="6" marL="1783079" marR="0" rtl="0" algn="l">
              <a:lnSpc>
                <a:spcPct val="90000"/>
              </a:lnSpc>
              <a:spcBef>
                <a:spcPts val="600"/>
              </a:spcBef>
              <a:buClr>
                <a:schemeClr val="accent5"/>
              </a:buClr>
              <a:buSzPct val="90000"/>
              <a:buFont typeface="Arial"/>
              <a:buChar char="•"/>
              <a:defRPr b="0" i="0" sz="2000" u="none" cap="none" strike="noStrike">
                <a:solidFill>
                  <a:schemeClr val="dk1"/>
                </a:solidFill>
                <a:latin typeface="Cambria"/>
                <a:ea typeface="Cambria"/>
                <a:cs typeface="Cambria"/>
                <a:sym typeface="Cambria"/>
              </a:defRPr>
            </a:lvl7pPr>
            <a:lvl8pPr indent="-30479" lvl="7" marL="2011679" marR="0" rtl="0" algn="l">
              <a:lnSpc>
                <a:spcPct val="90000"/>
              </a:lnSpc>
              <a:spcBef>
                <a:spcPts val="600"/>
              </a:spcBef>
              <a:buClr>
                <a:schemeClr val="accent5"/>
              </a:buClr>
              <a:buSzPct val="90000"/>
              <a:buFont typeface="Arial"/>
              <a:buChar char="•"/>
              <a:defRPr b="0" i="0" sz="2000" u="none" cap="none" strike="noStrike">
                <a:solidFill>
                  <a:schemeClr val="dk1"/>
                </a:solidFill>
                <a:latin typeface="Cambria"/>
                <a:ea typeface="Cambria"/>
                <a:cs typeface="Cambria"/>
                <a:sym typeface="Cambria"/>
              </a:defRPr>
            </a:lvl8pPr>
            <a:lvl9pPr indent="-30479" lvl="8" marL="2240280" marR="0" rtl="0" algn="l">
              <a:lnSpc>
                <a:spcPct val="90000"/>
              </a:lnSpc>
              <a:spcBef>
                <a:spcPts val="600"/>
              </a:spcBef>
              <a:buClr>
                <a:schemeClr val="accent5"/>
              </a:buClr>
              <a:buSzPct val="90000"/>
              <a:buFont typeface="Arial"/>
              <a:buChar char="•"/>
              <a:defRPr b="0" i="0" sz="2000" u="none" cap="none" strike="noStrike">
                <a:solidFill>
                  <a:schemeClr val="dk1"/>
                </a:solidFill>
                <a:latin typeface="Cambria"/>
                <a:ea typeface="Cambria"/>
                <a:cs typeface="Cambria"/>
                <a:sym typeface="Cambria"/>
              </a:defRPr>
            </a:lvl9pPr>
          </a:lstStyle>
          <a:p/>
        </p:txBody>
      </p:sp>
      <p:sp>
        <p:nvSpPr>
          <p:cNvPr id="58" name="Shape 58"/>
          <p:cNvSpPr txBox="1"/>
          <p:nvPr>
            <p:ph idx="2" type="body"/>
          </p:nvPr>
        </p:nvSpPr>
        <p:spPr>
          <a:xfrm>
            <a:off x="6842760" y="4983480"/>
            <a:ext cx="4663439" cy="1188719"/>
          </a:xfrm>
          <a:prstGeom prst="rect">
            <a:avLst/>
          </a:prstGeom>
          <a:noFill/>
          <a:ln>
            <a:noFill/>
          </a:ln>
        </p:spPr>
        <p:txBody>
          <a:bodyPr anchorCtr="0" anchor="t" bIns="91425" lIns="91425" rIns="91425" tIns="91425"/>
          <a:lstStyle>
            <a:lvl1pPr indent="0" lvl="0" marL="0" marR="0" rtl="0" algn="l">
              <a:lnSpc>
                <a:spcPct val="90000"/>
              </a:lnSpc>
              <a:spcBef>
                <a:spcPts val="1200"/>
              </a:spcBef>
              <a:buClr>
                <a:schemeClr val="accent5"/>
              </a:buClr>
              <a:buFont typeface="Arial"/>
              <a:buNone/>
              <a:defRPr b="0" i="0" sz="1800" u="none" cap="none" strike="noStrike">
                <a:solidFill>
                  <a:schemeClr val="dk1"/>
                </a:solidFill>
                <a:latin typeface="Cambria"/>
                <a:ea typeface="Cambria"/>
                <a:cs typeface="Cambria"/>
                <a:sym typeface="Cambria"/>
              </a:defRPr>
            </a:lvl1pPr>
            <a:lvl2pPr indent="0" lvl="1" marL="457200" marR="0" rtl="0" algn="l">
              <a:lnSpc>
                <a:spcPct val="90000"/>
              </a:lnSpc>
              <a:spcBef>
                <a:spcPts val="1200"/>
              </a:spcBef>
              <a:buClr>
                <a:schemeClr val="accent5"/>
              </a:buClr>
              <a:buFont typeface="Arial"/>
              <a:buNone/>
              <a:defRPr b="0" i="0" sz="1400" u="none" cap="none" strike="noStrike">
                <a:solidFill>
                  <a:schemeClr val="dk1"/>
                </a:solidFill>
                <a:latin typeface="Cambria"/>
                <a:ea typeface="Cambria"/>
                <a:cs typeface="Cambria"/>
                <a:sym typeface="Cambria"/>
              </a:defRPr>
            </a:lvl2pPr>
            <a:lvl3pPr indent="0" lvl="2" marL="914400" marR="0" rtl="0" algn="l">
              <a:lnSpc>
                <a:spcPct val="90000"/>
              </a:lnSpc>
              <a:spcBef>
                <a:spcPts val="800"/>
              </a:spcBef>
              <a:buClr>
                <a:schemeClr val="accent5"/>
              </a:buClr>
              <a:buFont typeface="Arial"/>
              <a:buNone/>
              <a:defRPr b="0" i="0" sz="1200" u="none" cap="none" strike="noStrike">
                <a:solidFill>
                  <a:schemeClr val="dk1"/>
                </a:solidFill>
                <a:latin typeface="Cambria"/>
                <a:ea typeface="Cambria"/>
                <a:cs typeface="Cambria"/>
                <a:sym typeface="Cambria"/>
              </a:defRPr>
            </a:lvl3pPr>
            <a:lvl4pPr indent="0" lvl="3" marL="1371600" marR="0" rtl="0" algn="l">
              <a:lnSpc>
                <a:spcPct val="90000"/>
              </a:lnSpc>
              <a:spcBef>
                <a:spcPts val="800"/>
              </a:spcBef>
              <a:buClr>
                <a:schemeClr val="accent5"/>
              </a:buClr>
              <a:buFont typeface="Arial"/>
              <a:buNone/>
              <a:defRPr b="0" i="0" sz="1000" u="none" cap="none" strike="noStrike">
                <a:solidFill>
                  <a:schemeClr val="dk1"/>
                </a:solidFill>
                <a:latin typeface="Cambria"/>
                <a:ea typeface="Cambria"/>
                <a:cs typeface="Cambria"/>
                <a:sym typeface="Cambria"/>
              </a:defRPr>
            </a:lvl4pPr>
            <a:lvl5pPr indent="0" lvl="4" marL="1828800" marR="0" rtl="0" algn="l">
              <a:lnSpc>
                <a:spcPct val="90000"/>
              </a:lnSpc>
              <a:spcBef>
                <a:spcPts val="600"/>
              </a:spcBef>
              <a:buClr>
                <a:schemeClr val="accent5"/>
              </a:buClr>
              <a:buFont typeface="Arial"/>
              <a:buNone/>
              <a:defRPr b="0" i="0" sz="1000" u="none" cap="none" strike="noStrike">
                <a:solidFill>
                  <a:schemeClr val="dk1"/>
                </a:solidFill>
                <a:latin typeface="Cambria"/>
                <a:ea typeface="Cambria"/>
                <a:cs typeface="Cambria"/>
                <a:sym typeface="Cambria"/>
              </a:defRPr>
            </a:lvl5pPr>
            <a:lvl6pPr indent="0" lvl="5" marL="2286000" marR="0" rtl="0" algn="l">
              <a:lnSpc>
                <a:spcPct val="90000"/>
              </a:lnSpc>
              <a:spcBef>
                <a:spcPts val="600"/>
              </a:spcBef>
              <a:buClr>
                <a:schemeClr val="accent5"/>
              </a:buClr>
              <a:buFont typeface="Arial"/>
              <a:buNone/>
              <a:defRPr b="0" i="0" sz="1000" u="none" cap="none" strike="noStrike">
                <a:solidFill>
                  <a:schemeClr val="dk1"/>
                </a:solidFill>
                <a:latin typeface="Cambria"/>
                <a:ea typeface="Cambria"/>
                <a:cs typeface="Cambria"/>
                <a:sym typeface="Cambria"/>
              </a:defRPr>
            </a:lvl6pPr>
            <a:lvl7pPr indent="0" lvl="6" marL="2743200" marR="0" rtl="0" algn="l">
              <a:lnSpc>
                <a:spcPct val="90000"/>
              </a:lnSpc>
              <a:spcBef>
                <a:spcPts val="600"/>
              </a:spcBef>
              <a:buClr>
                <a:schemeClr val="accent5"/>
              </a:buClr>
              <a:buFont typeface="Arial"/>
              <a:buNone/>
              <a:defRPr b="0" i="0" sz="1000" u="none" cap="none" strike="noStrike">
                <a:solidFill>
                  <a:schemeClr val="dk1"/>
                </a:solidFill>
                <a:latin typeface="Cambria"/>
                <a:ea typeface="Cambria"/>
                <a:cs typeface="Cambria"/>
                <a:sym typeface="Cambria"/>
              </a:defRPr>
            </a:lvl7pPr>
            <a:lvl8pPr indent="0" lvl="7" marL="3200400" marR="0" rtl="0" algn="l">
              <a:lnSpc>
                <a:spcPct val="90000"/>
              </a:lnSpc>
              <a:spcBef>
                <a:spcPts val="600"/>
              </a:spcBef>
              <a:buClr>
                <a:schemeClr val="accent5"/>
              </a:buClr>
              <a:buFont typeface="Arial"/>
              <a:buNone/>
              <a:defRPr b="0" i="0" sz="1000" u="none" cap="none" strike="noStrike">
                <a:solidFill>
                  <a:schemeClr val="dk1"/>
                </a:solidFill>
                <a:latin typeface="Cambria"/>
                <a:ea typeface="Cambria"/>
                <a:cs typeface="Cambria"/>
                <a:sym typeface="Cambria"/>
              </a:defRPr>
            </a:lvl8pPr>
            <a:lvl9pPr indent="0" lvl="8" marL="3657600" marR="0" rtl="0" algn="l">
              <a:lnSpc>
                <a:spcPct val="90000"/>
              </a:lnSpc>
              <a:spcBef>
                <a:spcPts val="600"/>
              </a:spcBef>
              <a:buClr>
                <a:schemeClr val="accent5"/>
              </a:buClr>
              <a:buFont typeface="Arial"/>
              <a:buNone/>
              <a:defRPr b="0" i="0" sz="1000" u="none" cap="none" strike="noStrike">
                <a:solidFill>
                  <a:schemeClr val="dk1"/>
                </a:solidFill>
                <a:latin typeface="Cambria"/>
                <a:ea typeface="Cambria"/>
                <a:cs typeface="Cambria"/>
                <a:sym typeface="Cambria"/>
              </a:defRPr>
            </a:lvl9pPr>
          </a:lstStyle>
          <a:p/>
        </p:txBody>
      </p:sp>
      <p:sp>
        <p:nvSpPr>
          <p:cNvPr id="59" name="Shape 59"/>
          <p:cNvSpPr txBox="1"/>
          <p:nvPr>
            <p:ph idx="10" type="dt"/>
          </p:nvPr>
        </p:nvSpPr>
        <p:spPr>
          <a:xfrm>
            <a:off x="1066800" y="6400800"/>
            <a:ext cx="1097279" cy="228600"/>
          </a:xfrm>
          <a:prstGeom prst="rect">
            <a:avLst/>
          </a:prstGeom>
          <a:noFill/>
          <a:ln>
            <a:noFill/>
          </a:ln>
        </p:spPr>
        <p:txBody>
          <a:bodyPr anchorCtr="0" anchor="ctr" bIns="91425" lIns="91425" rIns="91425" tIns="91425"/>
          <a:lstStyle>
            <a:lvl1pPr indent="0" lvl="0" marL="0" marR="0" rtl="0" algn="l">
              <a:spcBef>
                <a:spcPts val="0"/>
              </a:spcBef>
              <a:buNone/>
              <a:defRPr b="0" i="0" sz="1100" u="none" cap="none" strike="noStrike">
                <a:solidFill>
                  <a:schemeClr val="dk1"/>
                </a:solidFill>
                <a:latin typeface="Cambria"/>
                <a:ea typeface="Cambria"/>
                <a:cs typeface="Cambria"/>
                <a:sym typeface="Cambria"/>
              </a:defRPr>
            </a:lvl1pPr>
            <a:lvl2pPr indent="0" lvl="1" marL="457200" marR="0" rtl="0" algn="l">
              <a:spcBef>
                <a:spcPts val="0"/>
              </a:spcBef>
              <a:buNone/>
              <a:defRPr b="0" i="0" sz="1800" u="none" cap="none" strike="noStrike">
                <a:solidFill>
                  <a:schemeClr val="dk1"/>
                </a:solidFill>
                <a:latin typeface="Cambria"/>
                <a:ea typeface="Cambria"/>
                <a:cs typeface="Cambria"/>
                <a:sym typeface="Cambria"/>
              </a:defRPr>
            </a:lvl2pPr>
            <a:lvl3pPr indent="0" lvl="2" marL="914400" marR="0" rtl="0" algn="l">
              <a:spcBef>
                <a:spcPts val="0"/>
              </a:spcBef>
              <a:buNone/>
              <a:defRPr b="0" i="0" sz="1800" u="none" cap="none" strike="noStrike">
                <a:solidFill>
                  <a:schemeClr val="dk1"/>
                </a:solidFill>
                <a:latin typeface="Cambria"/>
                <a:ea typeface="Cambria"/>
                <a:cs typeface="Cambria"/>
                <a:sym typeface="Cambria"/>
              </a:defRPr>
            </a:lvl3pPr>
            <a:lvl4pPr indent="0" lvl="3" marL="1371600" marR="0" rtl="0" algn="l">
              <a:spcBef>
                <a:spcPts val="0"/>
              </a:spcBef>
              <a:buNone/>
              <a:defRPr b="0" i="0" sz="1800" u="none" cap="none" strike="noStrike">
                <a:solidFill>
                  <a:schemeClr val="dk1"/>
                </a:solidFill>
                <a:latin typeface="Cambria"/>
                <a:ea typeface="Cambria"/>
                <a:cs typeface="Cambria"/>
                <a:sym typeface="Cambria"/>
              </a:defRPr>
            </a:lvl4pPr>
            <a:lvl5pPr indent="0" lvl="4" marL="1828800" marR="0" rtl="0" algn="l">
              <a:spcBef>
                <a:spcPts val="0"/>
              </a:spcBef>
              <a:buNone/>
              <a:defRPr b="0" i="0" sz="1800" u="none" cap="none" strike="noStrike">
                <a:solidFill>
                  <a:schemeClr val="dk1"/>
                </a:solidFill>
                <a:latin typeface="Cambria"/>
                <a:ea typeface="Cambria"/>
                <a:cs typeface="Cambria"/>
                <a:sym typeface="Cambria"/>
              </a:defRPr>
            </a:lvl5pPr>
            <a:lvl6pPr indent="0" lvl="5" marL="2286000" marR="0" rtl="0" algn="l">
              <a:spcBef>
                <a:spcPts val="0"/>
              </a:spcBef>
              <a:buNone/>
              <a:defRPr b="0" i="0" sz="1800" u="none" cap="none" strike="noStrike">
                <a:solidFill>
                  <a:schemeClr val="dk1"/>
                </a:solidFill>
                <a:latin typeface="Cambria"/>
                <a:ea typeface="Cambria"/>
                <a:cs typeface="Cambria"/>
                <a:sym typeface="Cambria"/>
              </a:defRPr>
            </a:lvl6pPr>
            <a:lvl7pPr indent="0" lvl="6" marL="2743200" marR="0" rtl="0" algn="l">
              <a:spcBef>
                <a:spcPts val="0"/>
              </a:spcBef>
              <a:buNone/>
              <a:defRPr b="0" i="0" sz="1800" u="none" cap="none" strike="noStrike">
                <a:solidFill>
                  <a:schemeClr val="dk1"/>
                </a:solidFill>
                <a:latin typeface="Cambria"/>
                <a:ea typeface="Cambria"/>
                <a:cs typeface="Cambria"/>
                <a:sym typeface="Cambria"/>
              </a:defRPr>
            </a:lvl7pPr>
            <a:lvl8pPr indent="0" lvl="7" marL="3200400" marR="0" rtl="0" algn="l">
              <a:spcBef>
                <a:spcPts val="0"/>
              </a:spcBef>
              <a:buNone/>
              <a:defRPr b="0" i="0" sz="1800" u="none" cap="none" strike="noStrike">
                <a:solidFill>
                  <a:schemeClr val="dk1"/>
                </a:solidFill>
                <a:latin typeface="Cambria"/>
                <a:ea typeface="Cambria"/>
                <a:cs typeface="Cambria"/>
                <a:sym typeface="Cambria"/>
              </a:defRPr>
            </a:lvl8pPr>
            <a:lvl9pPr indent="0" lvl="8" marL="3657600" marR="0" rtl="0" algn="l">
              <a:spcBef>
                <a:spcPts val="0"/>
              </a:spcBef>
              <a:buNone/>
              <a:defRPr b="0" i="0" sz="1800" u="none" cap="none" strike="noStrike">
                <a:solidFill>
                  <a:schemeClr val="dk1"/>
                </a:solidFill>
                <a:latin typeface="Cambria"/>
                <a:ea typeface="Cambria"/>
                <a:cs typeface="Cambria"/>
                <a:sym typeface="Cambria"/>
              </a:defRPr>
            </a:lvl9pPr>
          </a:lstStyle>
          <a:p/>
        </p:txBody>
      </p:sp>
      <p:sp>
        <p:nvSpPr>
          <p:cNvPr id="60" name="Shape 60"/>
          <p:cNvSpPr txBox="1"/>
          <p:nvPr>
            <p:ph idx="11" type="ftr"/>
          </p:nvPr>
        </p:nvSpPr>
        <p:spPr>
          <a:xfrm>
            <a:off x="2422849" y="6400800"/>
            <a:ext cx="7315200" cy="228600"/>
          </a:xfrm>
          <a:prstGeom prst="rect">
            <a:avLst/>
          </a:prstGeom>
          <a:noFill/>
          <a:ln>
            <a:noFill/>
          </a:ln>
        </p:spPr>
        <p:txBody>
          <a:bodyPr anchorCtr="0" anchor="ctr" bIns="91425" lIns="91425" rIns="91425" tIns="91425"/>
          <a:lstStyle>
            <a:lvl1pPr indent="0" lvl="0" marL="0" marR="0" rtl="0" algn="ctr">
              <a:spcBef>
                <a:spcPts val="0"/>
              </a:spcBef>
              <a:buNone/>
              <a:defRPr b="0" i="0" sz="1100" u="none" cap="none" strike="noStrike">
                <a:solidFill>
                  <a:schemeClr val="dk1"/>
                </a:solidFill>
                <a:latin typeface="Cambria"/>
                <a:ea typeface="Cambria"/>
                <a:cs typeface="Cambria"/>
                <a:sym typeface="Cambria"/>
              </a:defRPr>
            </a:lvl1pPr>
            <a:lvl2pPr indent="0" lvl="1" marL="457200" marR="0" rtl="0" algn="l">
              <a:spcBef>
                <a:spcPts val="0"/>
              </a:spcBef>
              <a:buNone/>
              <a:defRPr b="0" i="0" sz="1800" u="none" cap="none" strike="noStrike">
                <a:solidFill>
                  <a:schemeClr val="dk1"/>
                </a:solidFill>
                <a:latin typeface="Cambria"/>
                <a:ea typeface="Cambria"/>
                <a:cs typeface="Cambria"/>
                <a:sym typeface="Cambria"/>
              </a:defRPr>
            </a:lvl2pPr>
            <a:lvl3pPr indent="0" lvl="2" marL="914400" marR="0" rtl="0" algn="l">
              <a:spcBef>
                <a:spcPts val="0"/>
              </a:spcBef>
              <a:buNone/>
              <a:defRPr b="0" i="0" sz="1800" u="none" cap="none" strike="noStrike">
                <a:solidFill>
                  <a:schemeClr val="dk1"/>
                </a:solidFill>
                <a:latin typeface="Cambria"/>
                <a:ea typeface="Cambria"/>
                <a:cs typeface="Cambria"/>
                <a:sym typeface="Cambria"/>
              </a:defRPr>
            </a:lvl3pPr>
            <a:lvl4pPr indent="0" lvl="3" marL="1371600" marR="0" rtl="0" algn="l">
              <a:spcBef>
                <a:spcPts val="0"/>
              </a:spcBef>
              <a:buNone/>
              <a:defRPr b="0" i="0" sz="1800" u="none" cap="none" strike="noStrike">
                <a:solidFill>
                  <a:schemeClr val="dk1"/>
                </a:solidFill>
                <a:latin typeface="Cambria"/>
                <a:ea typeface="Cambria"/>
                <a:cs typeface="Cambria"/>
                <a:sym typeface="Cambria"/>
              </a:defRPr>
            </a:lvl4pPr>
            <a:lvl5pPr indent="0" lvl="4" marL="1828800" marR="0" rtl="0" algn="l">
              <a:spcBef>
                <a:spcPts val="0"/>
              </a:spcBef>
              <a:buNone/>
              <a:defRPr b="0" i="0" sz="1800" u="none" cap="none" strike="noStrike">
                <a:solidFill>
                  <a:schemeClr val="dk1"/>
                </a:solidFill>
                <a:latin typeface="Cambria"/>
                <a:ea typeface="Cambria"/>
                <a:cs typeface="Cambria"/>
                <a:sym typeface="Cambria"/>
              </a:defRPr>
            </a:lvl5pPr>
            <a:lvl6pPr indent="0" lvl="5" marL="2286000" marR="0" rtl="0" algn="l">
              <a:spcBef>
                <a:spcPts val="0"/>
              </a:spcBef>
              <a:buNone/>
              <a:defRPr b="0" i="0" sz="1800" u="none" cap="none" strike="noStrike">
                <a:solidFill>
                  <a:schemeClr val="dk1"/>
                </a:solidFill>
                <a:latin typeface="Cambria"/>
                <a:ea typeface="Cambria"/>
                <a:cs typeface="Cambria"/>
                <a:sym typeface="Cambria"/>
              </a:defRPr>
            </a:lvl6pPr>
            <a:lvl7pPr indent="0" lvl="6" marL="2743200" marR="0" rtl="0" algn="l">
              <a:spcBef>
                <a:spcPts val="0"/>
              </a:spcBef>
              <a:buNone/>
              <a:defRPr b="0" i="0" sz="1800" u="none" cap="none" strike="noStrike">
                <a:solidFill>
                  <a:schemeClr val="dk1"/>
                </a:solidFill>
                <a:latin typeface="Cambria"/>
                <a:ea typeface="Cambria"/>
                <a:cs typeface="Cambria"/>
                <a:sym typeface="Cambria"/>
              </a:defRPr>
            </a:lvl7pPr>
            <a:lvl8pPr indent="0" lvl="7" marL="3200400" marR="0" rtl="0" algn="l">
              <a:spcBef>
                <a:spcPts val="0"/>
              </a:spcBef>
              <a:buNone/>
              <a:defRPr b="0" i="0" sz="1800" u="none" cap="none" strike="noStrike">
                <a:solidFill>
                  <a:schemeClr val="dk1"/>
                </a:solidFill>
                <a:latin typeface="Cambria"/>
                <a:ea typeface="Cambria"/>
                <a:cs typeface="Cambria"/>
                <a:sym typeface="Cambria"/>
              </a:defRPr>
            </a:lvl8pPr>
            <a:lvl9pPr indent="0" lvl="8" marL="3657600" marR="0" rtl="0" algn="l">
              <a:spcBef>
                <a:spcPts val="0"/>
              </a:spcBef>
              <a:buNone/>
              <a:defRPr b="0" i="0" sz="1800" u="none" cap="none" strike="noStrike">
                <a:solidFill>
                  <a:schemeClr val="dk1"/>
                </a:solidFill>
                <a:latin typeface="Cambria"/>
                <a:ea typeface="Cambria"/>
                <a:cs typeface="Cambria"/>
                <a:sym typeface="Cambria"/>
              </a:defRPr>
            </a:lvl9pPr>
          </a:lstStyle>
          <a:p/>
        </p:txBody>
      </p:sp>
      <p:sp>
        <p:nvSpPr>
          <p:cNvPr id="61" name="Shape 61"/>
          <p:cNvSpPr txBox="1"/>
          <p:nvPr>
            <p:ph idx="12" type="sldNum"/>
          </p:nvPr>
        </p:nvSpPr>
        <p:spPr>
          <a:xfrm>
            <a:off x="10027920" y="6400800"/>
            <a:ext cx="1097279" cy="2286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100" u="none" cap="none" strike="noStrike">
                <a:solidFill>
                  <a:schemeClr val="dk1"/>
                </a:solidFill>
                <a:latin typeface="Cambria"/>
                <a:ea typeface="Cambria"/>
                <a:cs typeface="Cambria"/>
                <a:sym typeface="Cambria"/>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62" name="Shape 62"/>
        <p:cNvGrpSpPr/>
        <p:nvPr/>
      </p:nvGrpSpPr>
      <p:grpSpPr>
        <a:xfrm>
          <a:off x="0" y="0"/>
          <a:ext cx="0" cy="0"/>
          <a:chOff x="0" y="0"/>
          <a:chExt cx="0" cy="0"/>
        </a:xfrm>
      </p:grpSpPr>
      <p:sp>
        <p:nvSpPr>
          <p:cNvPr id="63" name="Shape 63"/>
          <p:cNvSpPr txBox="1"/>
          <p:nvPr>
            <p:ph type="title"/>
          </p:nvPr>
        </p:nvSpPr>
        <p:spPr>
          <a:xfrm>
            <a:off x="6842760" y="3093099"/>
            <a:ext cx="4663439" cy="1828800"/>
          </a:xfrm>
          <a:prstGeom prst="rect">
            <a:avLst/>
          </a:prstGeom>
          <a:noFill/>
          <a:ln>
            <a:noFill/>
          </a:ln>
        </p:spPr>
        <p:txBody>
          <a:bodyPr anchorCtr="0" anchor="b" bIns="91425" lIns="91425" rIns="91425" tIns="91425"/>
          <a:lstStyle>
            <a:lvl1pPr indent="0" lvl="0" marL="0" marR="0" rtl="0" algn="l">
              <a:lnSpc>
                <a:spcPct val="90000"/>
              </a:lnSpc>
              <a:spcBef>
                <a:spcPts val="0"/>
              </a:spcBef>
              <a:buClr>
                <a:srgbClr val="962F56"/>
              </a:buClr>
              <a:buFont typeface="Cambria"/>
              <a:buNone/>
              <a:defRPr b="0" i="0" sz="3600" u="none" cap="none" strike="noStrike">
                <a:solidFill>
                  <a:srgbClr val="962F56"/>
                </a:solidFill>
                <a:latin typeface="Cambria"/>
                <a:ea typeface="Cambria"/>
                <a:cs typeface="Cambria"/>
                <a:sym typeface="Cambri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descr="An empty placeholder to add an image. Click on the placeholder and select the image that you wish to add." id="64" name="Shape 64"/>
          <p:cNvSpPr/>
          <p:nvPr>
            <p:ph idx="2" type="pic"/>
          </p:nvPr>
        </p:nvSpPr>
        <p:spPr>
          <a:xfrm>
            <a:off x="0" y="0"/>
            <a:ext cx="6096000" cy="6858000"/>
          </a:xfrm>
          <a:prstGeom prst="rect">
            <a:avLst/>
          </a:prstGeom>
          <a:noFill/>
          <a:ln>
            <a:noFill/>
          </a:ln>
        </p:spPr>
        <p:txBody>
          <a:bodyPr anchorCtr="0" anchor="t" bIns="91425" lIns="91425" rIns="91425" tIns="91425"/>
          <a:lstStyle>
            <a:lvl1pPr indent="0" lvl="0" marL="0" marR="0" rtl="0" algn="ctr">
              <a:lnSpc>
                <a:spcPct val="90000"/>
              </a:lnSpc>
              <a:spcBef>
                <a:spcPts val="1800"/>
              </a:spcBef>
              <a:buClr>
                <a:schemeClr val="accent5"/>
              </a:buClr>
              <a:buFont typeface="Arial"/>
              <a:buNone/>
              <a:defRPr b="0" i="0" sz="2400" u="none" cap="none" strike="noStrike">
                <a:solidFill>
                  <a:schemeClr val="dk1"/>
                </a:solidFill>
                <a:latin typeface="Cambria"/>
                <a:ea typeface="Cambria"/>
                <a:cs typeface="Cambria"/>
                <a:sym typeface="Cambria"/>
              </a:defRPr>
            </a:lvl1pPr>
            <a:lvl2pPr indent="0" lvl="1" marL="457200" marR="0" rtl="0" algn="l">
              <a:lnSpc>
                <a:spcPct val="90000"/>
              </a:lnSpc>
              <a:spcBef>
                <a:spcPts val="1200"/>
              </a:spcBef>
              <a:buClr>
                <a:schemeClr val="accent5"/>
              </a:buClr>
              <a:buFont typeface="Arial"/>
              <a:buNone/>
              <a:defRPr b="0" i="0" sz="2800" u="none" cap="none" strike="noStrike">
                <a:solidFill>
                  <a:schemeClr val="dk1"/>
                </a:solidFill>
                <a:latin typeface="Cambria"/>
                <a:ea typeface="Cambria"/>
                <a:cs typeface="Cambria"/>
                <a:sym typeface="Cambria"/>
              </a:defRPr>
            </a:lvl2pPr>
            <a:lvl3pPr indent="0" lvl="2" marL="914400" marR="0" rtl="0" algn="l">
              <a:lnSpc>
                <a:spcPct val="90000"/>
              </a:lnSpc>
              <a:spcBef>
                <a:spcPts val="800"/>
              </a:spcBef>
              <a:buClr>
                <a:schemeClr val="accent5"/>
              </a:buClr>
              <a:buFont typeface="Arial"/>
              <a:buNone/>
              <a:defRPr b="0" i="0" sz="2400" u="none" cap="none" strike="noStrike">
                <a:solidFill>
                  <a:schemeClr val="dk1"/>
                </a:solidFill>
                <a:latin typeface="Cambria"/>
                <a:ea typeface="Cambria"/>
                <a:cs typeface="Cambria"/>
                <a:sym typeface="Cambria"/>
              </a:defRPr>
            </a:lvl3pPr>
            <a:lvl4pPr indent="0" lvl="3" marL="1371600" marR="0" rtl="0" algn="l">
              <a:lnSpc>
                <a:spcPct val="90000"/>
              </a:lnSpc>
              <a:spcBef>
                <a:spcPts val="800"/>
              </a:spcBef>
              <a:buClr>
                <a:schemeClr val="accent5"/>
              </a:buClr>
              <a:buFont typeface="Arial"/>
              <a:buNone/>
              <a:defRPr b="0" i="0" sz="2000" u="none" cap="none" strike="noStrike">
                <a:solidFill>
                  <a:schemeClr val="dk1"/>
                </a:solidFill>
                <a:latin typeface="Cambria"/>
                <a:ea typeface="Cambria"/>
                <a:cs typeface="Cambria"/>
                <a:sym typeface="Cambria"/>
              </a:defRPr>
            </a:lvl4pPr>
            <a:lvl5pPr indent="0" lvl="4" marL="1828800" marR="0" rtl="0" algn="l">
              <a:lnSpc>
                <a:spcPct val="90000"/>
              </a:lnSpc>
              <a:spcBef>
                <a:spcPts val="600"/>
              </a:spcBef>
              <a:buClr>
                <a:schemeClr val="accent5"/>
              </a:buClr>
              <a:buFont typeface="Arial"/>
              <a:buNone/>
              <a:defRPr b="0" i="0" sz="2000" u="none" cap="none" strike="noStrike">
                <a:solidFill>
                  <a:schemeClr val="dk1"/>
                </a:solidFill>
                <a:latin typeface="Cambria"/>
                <a:ea typeface="Cambria"/>
                <a:cs typeface="Cambria"/>
                <a:sym typeface="Cambria"/>
              </a:defRPr>
            </a:lvl5pPr>
            <a:lvl6pPr indent="0" lvl="5" marL="2286000" marR="0" rtl="0" algn="l">
              <a:lnSpc>
                <a:spcPct val="90000"/>
              </a:lnSpc>
              <a:spcBef>
                <a:spcPts val="600"/>
              </a:spcBef>
              <a:buClr>
                <a:schemeClr val="accent5"/>
              </a:buClr>
              <a:buFont typeface="Arial"/>
              <a:buNone/>
              <a:defRPr b="0" i="0" sz="2000" u="none" cap="none" strike="noStrike">
                <a:solidFill>
                  <a:schemeClr val="dk1"/>
                </a:solidFill>
                <a:latin typeface="Cambria"/>
                <a:ea typeface="Cambria"/>
                <a:cs typeface="Cambria"/>
                <a:sym typeface="Cambria"/>
              </a:defRPr>
            </a:lvl6pPr>
            <a:lvl7pPr indent="0" lvl="6" marL="2743200" marR="0" rtl="0" algn="l">
              <a:lnSpc>
                <a:spcPct val="90000"/>
              </a:lnSpc>
              <a:spcBef>
                <a:spcPts val="600"/>
              </a:spcBef>
              <a:buClr>
                <a:schemeClr val="accent5"/>
              </a:buClr>
              <a:buFont typeface="Arial"/>
              <a:buNone/>
              <a:defRPr b="0" i="0" sz="2000" u="none" cap="none" strike="noStrike">
                <a:solidFill>
                  <a:schemeClr val="dk1"/>
                </a:solidFill>
                <a:latin typeface="Cambria"/>
                <a:ea typeface="Cambria"/>
                <a:cs typeface="Cambria"/>
                <a:sym typeface="Cambria"/>
              </a:defRPr>
            </a:lvl7pPr>
            <a:lvl8pPr indent="0" lvl="7" marL="3200400" marR="0" rtl="0" algn="l">
              <a:lnSpc>
                <a:spcPct val="90000"/>
              </a:lnSpc>
              <a:spcBef>
                <a:spcPts val="600"/>
              </a:spcBef>
              <a:buClr>
                <a:schemeClr val="accent5"/>
              </a:buClr>
              <a:buFont typeface="Arial"/>
              <a:buNone/>
              <a:defRPr b="0" i="0" sz="2000" u="none" cap="none" strike="noStrike">
                <a:solidFill>
                  <a:schemeClr val="dk1"/>
                </a:solidFill>
                <a:latin typeface="Cambria"/>
                <a:ea typeface="Cambria"/>
                <a:cs typeface="Cambria"/>
                <a:sym typeface="Cambria"/>
              </a:defRPr>
            </a:lvl8pPr>
            <a:lvl9pPr indent="0" lvl="8" marL="3657600" marR="0" rtl="0" algn="l">
              <a:lnSpc>
                <a:spcPct val="90000"/>
              </a:lnSpc>
              <a:spcBef>
                <a:spcPts val="600"/>
              </a:spcBef>
              <a:buClr>
                <a:schemeClr val="accent5"/>
              </a:buClr>
              <a:buFont typeface="Arial"/>
              <a:buNone/>
              <a:defRPr b="0" i="0" sz="2000" u="none" cap="none" strike="noStrike">
                <a:solidFill>
                  <a:schemeClr val="dk1"/>
                </a:solidFill>
                <a:latin typeface="Cambria"/>
                <a:ea typeface="Cambria"/>
                <a:cs typeface="Cambria"/>
                <a:sym typeface="Cambria"/>
              </a:defRPr>
            </a:lvl9pPr>
          </a:lstStyle>
          <a:p/>
        </p:txBody>
      </p:sp>
      <p:sp>
        <p:nvSpPr>
          <p:cNvPr id="65" name="Shape 65"/>
          <p:cNvSpPr txBox="1"/>
          <p:nvPr>
            <p:ph idx="1" type="body"/>
          </p:nvPr>
        </p:nvSpPr>
        <p:spPr>
          <a:xfrm>
            <a:off x="6842760" y="4983480"/>
            <a:ext cx="4663439" cy="1188719"/>
          </a:xfrm>
          <a:prstGeom prst="rect">
            <a:avLst/>
          </a:prstGeom>
          <a:noFill/>
          <a:ln>
            <a:noFill/>
          </a:ln>
        </p:spPr>
        <p:txBody>
          <a:bodyPr anchorCtr="0" anchor="t" bIns="91425" lIns="91425" rIns="91425" tIns="91425"/>
          <a:lstStyle>
            <a:lvl1pPr indent="0" lvl="0" marL="0" marR="0" rtl="0" algn="l">
              <a:lnSpc>
                <a:spcPct val="90000"/>
              </a:lnSpc>
              <a:spcBef>
                <a:spcPts val="1200"/>
              </a:spcBef>
              <a:buClr>
                <a:schemeClr val="accent5"/>
              </a:buClr>
              <a:buFont typeface="Arial"/>
              <a:buNone/>
              <a:defRPr b="0" i="0" sz="1800" u="none" cap="none" strike="noStrike">
                <a:solidFill>
                  <a:schemeClr val="dk1"/>
                </a:solidFill>
                <a:latin typeface="Cambria"/>
                <a:ea typeface="Cambria"/>
                <a:cs typeface="Cambria"/>
                <a:sym typeface="Cambria"/>
              </a:defRPr>
            </a:lvl1pPr>
            <a:lvl2pPr indent="0" lvl="1" marL="457200" marR="0" rtl="0" algn="l">
              <a:lnSpc>
                <a:spcPct val="90000"/>
              </a:lnSpc>
              <a:spcBef>
                <a:spcPts val="1200"/>
              </a:spcBef>
              <a:buClr>
                <a:schemeClr val="accent5"/>
              </a:buClr>
              <a:buFont typeface="Arial"/>
              <a:buNone/>
              <a:defRPr b="0" i="0" sz="1400" u="none" cap="none" strike="noStrike">
                <a:solidFill>
                  <a:schemeClr val="dk1"/>
                </a:solidFill>
                <a:latin typeface="Cambria"/>
                <a:ea typeface="Cambria"/>
                <a:cs typeface="Cambria"/>
                <a:sym typeface="Cambria"/>
              </a:defRPr>
            </a:lvl2pPr>
            <a:lvl3pPr indent="0" lvl="2" marL="914400" marR="0" rtl="0" algn="l">
              <a:lnSpc>
                <a:spcPct val="90000"/>
              </a:lnSpc>
              <a:spcBef>
                <a:spcPts val="800"/>
              </a:spcBef>
              <a:buClr>
                <a:schemeClr val="accent5"/>
              </a:buClr>
              <a:buFont typeface="Arial"/>
              <a:buNone/>
              <a:defRPr b="0" i="0" sz="1200" u="none" cap="none" strike="noStrike">
                <a:solidFill>
                  <a:schemeClr val="dk1"/>
                </a:solidFill>
                <a:latin typeface="Cambria"/>
                <a:ea typeface="Cambria"/>
                <a:cs typeface="Cambria"/>
                <a:sym typeface="Cambria"/>
              </a:defRPr>
            </a:lvl3pPr>
            <a:lvl4pPr indent="0" lvl="3" marL="1371600" marR="0" rtl="0" algn="l">
              <a:lnSpc>
                <a:spcPct val="90000"/>
              </a:lnSpc>
              <a:spcBef>
                <a:spcPts val="800"/>
              </a:spcBef>
              <a:buClr>
                <a:schemeClr val="accent5"/>
              </a:buClr>
              <a:buFont typeface="Arial"/>
              <a:buNone/>
              <a:defRPr b="0" i="0" sz="1000" u="none" cap="none" strike="noStrike">
                <a:solidFill>
                  <a:schemeClr val="dk1"/>
                </a:solidFill>
                <a:latin typeface="Cambria"/>
                <a:ea typeface="Cambria"/>
                <a:cs typeface="Cambria"/>
                <a:sym typeface="Cambria"/>
              </a:defRPr>
            </a:lvl4pPr>
            <a:lvl5pPr indent="0" lvl="4" marL="1828800" marR="0" rtl="0" algn="l">
              <a:lnSpc>
                <a:spcPct val="90000"/>
              </a:lnSpc>
              <a:spcBef>
                <a:spcPts val="600"/>
              </a:spcBef>
              <a:buClr>
                <a:schemeClr val="accent5"/>
              </a:buClr>
              <a:buFont typeface="Arial"/>
              <a:buNone/>
              <a:defRPr b="0" i="0" sz="1000" u="none" cap="none" strike="noStrike">
                <a:solidFill>
                  <a:schemeClr val="dk1"/>
                </a:solidFill>
                <a:latin typeface="Cambria"/>
                <a:ea typeface="Cambria"/>
                <a:cs typeface="Cambria"/>
                <a:sym typeface="Cambria"/>
              </a:defRPr>
            </a:lvl5pPr>
            <a:lvl6pPr indent="0" lvl="5" marL="2286000" marR="0" rtl="0" algn="l">
              <a:lnSpc>
                <a:spcPct val="90000"/>
              </a:lnSpc>
              <a:spcBef>
                <a:spcPts val="600"/>
              </a:spcBef>
              <a:buClr>
                <a:schemeClr val="accent5"/>
              </a:buClr>
              <a:buFont typeface="Arial"/>
              <a:buNone/>
              <a:defRPr b="0" i="0" sz="1000" u="none" cap="none" strike="noStrike">
                <a:solidFill>
                  <a:schemeClr val="dk1"/>
                </a:solidFill>
                <a:latin typeface="Cambria"/>
                <a:ea typeface="Cambria"/>
                <a:cs typeface="Cambria"/>
                <a:sym typeface="Cambria"/>
              </a:defRPr>
            </a:lvl6pPr>
            <a:lvl7pPr indent="0" lvl="6" marL="2743200" marR="0" rtl="0" algn="l">
              <a:lnSpc>
                <a:spcPct val="90000"/>
              </a:lnSpc>
              <a:spcBef>
                <a:spcPts val="600"/>
              </a:spcBef>
              <a:buClr>
                <a:schemeClr val="accent5"/>
              </a:buClr>
              <a:buFont typeface="Arial"/>
              <a:buNone/>
              <a:defRPr b="0" i="0" sz="1000" u="none" cap="none" strike="noStrike">
                <a:solidFill>
                  <a:schemeClr val="dk1"/>
                </a:solidFill>
                <a:latin typeface="Cambria"/>
                <a:ea typeface="Cambria"/>
                <a:cs typeface="Cambria"/>
                <a:sym typeface="Cambria"/>
              </a:defRPr>
            </a:lvl7pPr>
            <a:lvl8pPr indent="0" lvl="7" marL="3200400" marR="0" rtl="0" algn="l">
              <a:lnSpc>
                <a:spcPct val="90000"/>
              </a:lnSpc>
              <a:spcBef>
                <a:spcPts val="600"/>
              </a:spcBef>
              <a:buClr>
                <a:schemeClr val="accent5"/>
              </a:buClr>
              <a:buFont typeface="Arial"/>
              <a:buNone/>
              <a:defRPr b="0" i="0" sz="1000" u="none" cap="none" strike="noStrike">
                <a:solidFill>
                  <a:schemeClr val="dk1"/>
                </a:solidFill>
                <a:latin typeface="Cambria"/>
                <a:ea typeface="Cambria"/>
                <a:cs typeface="Cambria"/>
                <a:sym typeface="Cambria"/>
              </a:defRPr>
            </a:lvl8pPr>
            <a:lvl9pPr indent="0" lvl="8" marL="3657600" marR="0" rtl="0" algn="l">
              <a:lnSpc>
                <a:spcPct val="90000"/>
              </a:lnSpc>
              <a:spcBef>
                <a:spcPts val="600"/>
              </a:spcBef>
              <a:buClr>
                <a:schemeClr val="accent5"/>
              </a:buClr>
              <a:buFont typeface="Arial"/>
              <a:buNone/>
              <a:defRPr b="0" i="0" sz="1000" u="none" cap="none" strike="noStrike">
                <a:solidFill>
                  <a:schemeClr val="dk1"/>
                </a:solidFill>
                <a:latin typeface="Cambria"/>
                <a:ea typeface="Cambria"/>
                <a:cs typeface="Cambria"/>
                <a:sym typeface="Cambria"/>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0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9" name="Shape 9"/>
        <p:cNvGrpSpPr/>
        <p:nvPr/>
      </p:nvGrpSpPr>
      <p:grpSpPr>
        <a:xfrm>
          <a:off x="0" y="0"/>
          <a:ext cx="0" cy="0"/>
          <a:chOff x="0" y="0"/>
          <a:chExt cx="0" cy="0"/>
        </a:xfrm>
      </p:grpSpPr>
      <p:sp>
        <p:nvSpPr>
          <p:cNvPr id="10" name="Shape 10"/>
          <p:cNvSpPr txBox="1"/>
          <p:nvPr>
            <p:ph type="title"/>
          </p:nvPr>
        </p:nvSpPr>
        <p:spPr>
          <a:xfrm>
            <a:off x="1066800" y="457518"/>
            <a:ext cx="10058399" cy="1188719"/>
          </a:xfrm>
          <a:prstGeom prst="rect">
            <a:avLst/>
          </a:prstGeom>
          <a:noFill/>
          <a:ln>
            <a:noFill/>
          </a:ln>
        </p:spPr>
        <p:txBody>
          <a:bodyPr anchorCtr="0" anchor="b" bIns="91425" lIns="91425" rIns="91425" tIns="91425"/>
          <a:lstStyle>
            <a:lvl1pPr indent="0" lvl="0" marL="0" marR="0" rtl="0" algn="l">
              <a:lnSpc>
                <a:spcPct val="90000"/>
              </a:lnSpc>
              <a:spcBef>
                <a:spcPts val="0"/>
              </a:spcBef>
              <a:buClr>
                <a:srgbClr val="962F56"/>
              </a:buClr>
              <a:buFont typeface="Cambria"/>
              <a:buNone/>
              <a:defRPr b="0" i="0" sz="3600" u="none" cap="none" strike="noStrike">
                <a:solidFill>
                  <a:srgbClr val="962F56"/>
                </a:solidFill>
                <a:latin typeface="Cambria"/>
                <a:ea typeface="Cambria"/>
                <a:cs typeface="Cambria"/>
                <a:sym typeface="Cambria"/>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1" name="Shape 11"/>
          <p:cNvSpPr txBox="1"/>
          <p:nvPr>
            <p:ph idx="1" type="body"/>
          </p:nvPr>
        </p:nvSpPr>
        <p:spPr>
          <a:xfrm>
            <a:off x="1066800" y="1905000"/>
            <a:ext cx="10058399" cy="4267199"/>
          </a:xfrm>
          <a:prstGeom prst="rect">
            <a:avLst/>
          </a:prstGeom>
          <a:noFill/>
          <a:ln>
            <a:noFill/>
          </a:ln>
        </p:spPr>
        <p:txBody>
          <a:bodyPr anchorCtr="0" anchor="t" bIns="91425" lIns="91425" rIns="91425" tIns="91425"/>
          <a:lstStyle>
            <a:lvl1pPr indent="-91440" lvl="0" marL="228600" marR="0" rtl="0" algn="l">
              <a:lnSpc>
                <a:spcPct val="90000"/>
              </a:lnSpc>
              <a:spcBef>
                <a:spcPts val="1800"/>
              </a:spcBef>
              <a:buClr>
                <a:schemeClr val="accent5"/>
              </a:buClr>
              <a:buSzPct val="90000"/>
              <a:buFont typeface="Arial"/>
              <a:buChar char="•"/>
              <a:defRPr b="0" i="0" sz="2400" u="none" cap="none" strike="noStrike">
                <a:solidFill>
                  <a:schemeClr val="dk1"/>
                </a:solidFill>
                <a:latin typeface="Cambria"/>
                <a:ea typeface="Cambria"/>
                <a:cs typeface="Cambria"/>
                <a:sym typeface="Cambria"/>
              </a:defRPr>
            </a:lvl1pPr>
            <a:lvl2pPr indent="-116840" lvl="1" marL="548640" marR="0" rtl="0" algn="l">
              <a:lnSpc>
                <a:spcPct val="90000"/>
              </a:lnSpc>
              <a:spcBef>
                <a:spcPts val="1200"/>
              </a:spcBef>
              <a:buClr>
                <a:schemeClr val="accent5"/>
              </a:buClr>
              <a:buSzPct val="90000"/>
              <a:buFont typeface="Arial"/>
              <a:buChar char="•"/>
              <a:defRPr b="0" i="0" sz="2000" u="none" cap="none" strike="noStrike">
                <a:solidFill>
                  <a:schemeClr val="dk1"/>
                </a:solidFill>
                <a:latin typeface="Cambria"/>
                <a:ea typeface="Cambria"/>
                <a:cs typeface="Cambria"/>
                <a:sym typeface="Cambria"/>
              </a:defRPr>
            </a:lvl2pPr>
            <a:lvl3pPr indent="-135890" lvl="2" marL="822960" marR="0" rtl="0" algn="l">
              <a:lnSpc>
                <a:spcPct val="90000"/>
              </a:lnSpc>
              <a:spcBef>
                <a:spcPts val="800"/>
              </a:spcBef>
              <a:buClr>
                <a:schemeClr val="accent5"/>
              </a:buClr>
              <a:buSzPct val="90000"/>
              <a:buFont typeface="Arial"/>
              <a:buChar char="•"/>
              <a:defRPr b="0" i="0" sz="1800" u="none" cap="none" strike="noStrike">
                <a:solidFill>
                  <a:schemeClr val="dk1"/>
                </a:solidFill>
                <a:latin typeface="Cambria"/>
                <a:ea typeface="Cambria"/>
                <a:cs typeface="Cambria"/>
                <a:sym typeface="Cambria"/>
              </a:defRPr>
            </a:lvl3pPr>
            <a:lvl4pPr indent="-91440" lvl="3" marL="1097280" marR="0" rtl="0" algn="l">
              <a:lnSpc>
                <a:spcPct val="90000"/>
              </a:lnSpc>
              <a:spcBef>
                <a:spcPts val="800"/>
              </a:spcBef>
              <a:buClr>
                <a:schemeClr val="accent5"/>
              </a:buClr>
              <a:buSzPct val="90000"/>
              <a:buFont typeface="Arial"/>
              <a:buChar char="•"/>
              <a:defRPr b="0" i="0" sz="1600" u="none" cap="none" strike="noStrike">
                <a:solidFill>
                  <a:schemeClr val="dk1"/>
                </a:solidFill>
                <a:latin typeface="Cambria"/>
                <a:ea typeface="Cambria"/>
                <a:cs typeface="Cambria"/>
                <a:sym typeface="Cambria"/>
              </a:defRPr>
            </a:lvl4pPr>
            <a:lvl5pPr indent="-64769" lvl="4" marL="1325880" marR="0" rtl="0" algn="l">
              <a:lnSpc>
                <a:spcPct val="90000"/>
              </a:lnSpc>
              <a:spcBef>
                <a:spcPts val="600"/>
              </a:spcBef>
              <a:buClr>
                <a:schemeClr val="accent5"/>
              </a:buClr>
              <a:buSzPct val="90000"/>
              <a:buFont typeface="Arial"/>
              <a:buChar char="•"/>
              <a:defRPr b="0" i="0" sz="1400" u="none" cap="none" strike="noStrike">
                <a:solidFill>
                  <a:schemeClr val="dk1"/>
                </a:solidFill>
                <a:latin typeface="Cambria"/>
                <a:ea typeface="Cambria"/>
                <a:cs typeface="Cambria"/>
                <a:sym typeface="Cambria"/>
              </a:defRPr>
            </a:lvl5pPr>
            <a:lvl6pPr indent="-64769" lvl="5" marL="1554480" marR="0" rtl="0" algn="l">
              <a:lnSpc>
                <a:spcPct val="90000"/>
              </a:lnSpc>
              <a:spcBef>
                <a:spcPts val="600"/>
              </a:spcBef>
              <a:buClr>
                <a:schemeClr val="accent5"/>
              </a:buClr>
              <a:buSzPct val="90000"/>
              <a:buFont typeface="Arial"/>
              <a:buChar char="•"/>
              <a:defRPr b="0" i="0" sz="1400" u="none" cap="none" strike="noStrike">
                <a:solidFill>
                  <a:schemeClr val="dk1"/>
                </a:solidFill>
                <a:latin typeface="Cambria"/>
                <a:ea typeface="Cambria"/>
                <a:cs typeface="Cambria"/>
                <a:sym typeface="Cambria"/>
              </a:defRPr>
            </a:lvl6pPr>
            <a:lvl7pPr indent="-64769" lvl="6" marL="1783079" marR="0" rtl="0" algn="l">
              <a:lnSpc>
                <a:spcPct val="90000"/>
              </a:lnSpc>
              <a:spcBef>
                <a:spcPts val="600"/>
              </a:spcBef>
              <a:buClr>
                <a:schemeClr val="accent5"/>
              </a:buClr>
              <a:buSzPct val="90000"/>
              <a:buFont typeface="Arial"/>
              <a:buChar char="•"/>
              <a:defRPr b="0" i="0" sz="1400" u="none" cap="none" strike="noStrike">
                <a:solidFill>
                  <a:schemeClr val="dk1"/>
                </a:solidFill>
                <a:latin typeface="Cambria"/>
                <a:ea typeface="Cambria"/>
                <a:cs typeface="Cambria"/>
                <a:sym typeface="Cambria"/>
              </a:defRPr>
            </a:lvl7pPr>
            <a:lvl8pPr indent="-64769" lvl="7" marL="2011679" marR="0" rtl="0" algn="l">
              <a:lnSpc>
                <a:spcPct val="90000"/>
              </a:lnSpc>
              <a:spcBef>
                <a:spcPts val="600"/>
              </a:spcBef>
              <a:buClr>
                <a:schemeClr val="accent5"/>
              </a:buClr>
              <a:buSzPct val="90000"/>
              <a:buFont typeface="Arial"/>
              <a:buChar char="•"/>
              <a:defRPr b="0" i="0" sz="1400" u="none" cap="none" strike="noStrike">
                <a:solidFill>
                  <a:schemeClr val="dk1"/>
                </a:solidFill>
                <a:latin typeface="Cambria"/>
                <a:ea typeface="Cambria"/>
                <a:cs typeface="Cambria"/>
                <a:sym typeface="Cambria"/>
              </a:defRPr>
            </a:lvl8pPr>
            <a:lvl9pPr indent="-64769" lvl="8" marL="2240280" marR="0" rtl="0" algn="l">
              <a:lnSpc>
                <a:spcPct val="90000"/>
              </a:lnSpc>
              <a:spcBef>
                <a:spcPts val="600"/>
              </a:spcBef>
              <a:buClr>
                <a:schemeClr val="accent5"/>
              </a:buClr>
              <a:buSzPct val="90000"/>
              <a:buFont typeface="Arial"/>
              <a:buChar char="•"/>
              <a:defRPr b="0" i="0" sz="1400" u="none" cap="none" strike="noStrike">
                <a:solidFill>
                  <a:schemeClr val="dk1"/>
                </a:solidFill>
                <a:latin typeface="Cambria"/>
                <a:ea typeface="Cambria"/>
                <a:cs typeface="Cambria"/>
                <a:sym typeface="Cambria"/>
              </a:defRPr>
            </a:lvl9pPr>
          </a:lstStyle>
          <a:p/>
        </p:txBody>
      </p:sp>
      <p:sp>
        <p:nvSpPr>
          <p:cNvPr id="12" name="Shape 12"/>
          <p:cNvSpPr txBox="1"/>
          <p:nvPr>
            <p:ph idx="10" type="dt"/>
          </p:nvPr>
        </p:nvSpPr>
        <p:spPr>
          <a:xfrm>
            <a:off x="1066800" y="6400800"/>
            <a:ext cx="1097279" cy="228600"/>
          </a:xfrm>
          <a:prstGeom prst="rect">
            <a:avLst/>
          </a:prstGeom>
          <a:noFill/>
          <a:ln>
            <a:noFill/>
          </a:ln>
        </p:spPr>
        <p:txBody>
          <a:bodyPr anchorCtr="0" anchor="ctr" bIns="91425" lIns="91425" rIns="91425" tIns="91425"/>
          <a:lstStyle>
            <a:lvl1pPr indent="0" lvl="0" marL="0" marR="0" rtl="0" algn="l">
              <a:spcBef>
                <a:spcPts val="0"/>
              </a:spcBef>
              <a:buNone/>
              <a:defRPr b="0" i="0" sz="1100" u="none" cap="none" strike="noStrike">
                <a:solidFill>
                  <a:schemeClr val="dk1"/>
                </a:solidFill>
                <a:latin typeface="Cambria"/>
                <a:ea typeface="Cambria"/>
                <a:cs typeface="Cambria"/>
                <a:sym typeface="Cambria"/>
              </a:defRPr>
            </a:lvl1pPr>
            <a:lvl2pPr indent="0" lvl="1" marL="457200" marR="0" rtl="0" algn="l">
              <a:spcBef>
                <a:spcPts val="0"/>
              </a:spcBef>
              <a:buNone/>
              <a:defRPr b="0" i="0" sz="1800" u="none" cap="none" strike="noStrike">
                <a:solidFill>
                  <a:schemeClr val="dk1"/>
                </a:solidFill>
                <a:latin typeface="Cambria"/>
                <a:ea typeface="Cambria"/>
                <a:cs typeface="Cambria"/>
                <a:sym typeface="Cambria"/>
              </a:defRPr>
            </a:lvl2pPr>
            <a:lvl3pPr indent="0" lvl="2" marL="914400" marR="0" rtl="0" algn="l">
              <a:spcBef>
                <a:spcPts val="0"/>
              </a:spcBef>
              <a:buNone/>
              <a:defRPr b="0" i="0" sz="1800" u="none" cap="none" strike="noStrike">
                <a:solidFill>
                  <a:schemeClr val="dk1"/>
                </a:solidFill>
                <a:latin typeface="Cambria"/>
                <a:ea typeface="Cambria"/>
                <a:cs typeface="Cambria"/>
                <a:sym typeface="Cambria"/>
              </a:defRPr>
            </a:lvl3pPr>
            <a:lvl4pPr indent="0" lvl="3" marL="1371600" marR="0" rtl="0" algn="l">
              <a:spcBef>
                <a:spcPts val="0"/>
              </a:spcBef>
              <a:buNone/>
              <a:defRPr b="0" i="0" sz="1800" u="none" cap="none" strike="noStrike">
                <a:solidFill>
                  <a:schemeClr val="dk1"/>
                </a:solidFill>
                <a:latin typeface="Cambria"/>
                <a:ea typeface="Cambria"/>
                <a:cs typeface="Cambria"/>
                <a:sym typeface="Cambria"/>
              </a:defRPr>
            </a:lvl4pPr>
            <a:lvl5pPr indent="0" lvl="4" marL="1828800" marR="0" rtl="0" algn="l">
              <a:spcBef>
                <a:spcPts val="0"/>
              </a:spcBef>
              <a:buNone/>
              <a:defRPr b="0" i="0" sz="1800" u="none" cap="none" strike="noStrike">
                <a:solidFill>
                  <a:schemeClr val="dk1"/>
                </a:solidFill>
                <a:latin typeface="Cambria"/>
                <a:ea typeface="Cambria"/>
                <a:cs typeface="Cambria"/>
                <a:sym typeface="Cambria"/>
              </a:defRPr>
            </a:lvl5pPr>
            <a:lvl6pPr indent="0" lvl="5" marL="2286000" marR="0" rtl="0" algn="l">
              <a:spcBef>
                <a:spcPts val="0"/>
              </a:spcBef>
              <a:buNone/>
              <a:defRPr b="0" i="0" sz="1800" u="none" cap="none" strike="noStrike">
                <a:solidFill>
                  <a:schemeClr val="dk1"/>
                </a:solidFill>
                <a:latin typeface="Cambria"/>
                <a:ea typeface="Cambria"/>
                <a:cs typeface="Cambria"/>
                <a:sym typeface="Cambria"/>
              </a:defRPr>
            </a:lvl6pPr>
            <a:lvl7pPr indent="0" lvl="6" marL="2743200" marR="0" rtl="0" algn="l">
              <a:spcBef>
                <a:spcPts val="0"/>
              </a:spcBef>
              <a:buNone/>
              <a:defRPr b="0" i="0" sz="1800" u="none" cap="none" strike="noStrike">
                <a:solidFill>
                  <a:schemeClr val="dk1"/>
                </a:solidFill>
                <a:latin typeface="Cambria"/>
                <a:ea typeface="Cambria"/>
                <a:cs typeface="Cambria"/>
                <a:sym typeface="Cambria"/>
              </a:defRPr>
            </a:lvl7pPr>
            <a:lvl8pPr indent="0" lvl="7" marL="3200400" marR="0" rtl="0" algn="l">
              <a:spcBef>
                <a:spcPts val="0"/>
              </a:spcBef>
              <a:buNone/>
              <a:defRPr b="0" i="0" sz="1800" u="none" cap="none" strike="noStrike">
                <a:solidFill>
                  <a:schemeClr val="dk1"/>
                </a:solidFill>
                <a:latin typeface="Cambria"/>
                <a:ea typeface="Cambria"/>
                <a:cs typeface="Cambria"/>
                <a:sym typeface="Cambria"/>
              </a:defRPr>
            </a:lvl8pPr>
            <a:lvl9pPr indent="0" lvl="8" marL="3657600" marR="0" rtl="0" algn="l">
              <a:spcBef>
                <a:spcPts val="0"/>
              </a:spcBef>
              <a:buNone/>
              <a:defRPr b="0" i="0" sz="1800" u="none" cap="none" strike="noStrike">
                <a:solidFill>
                  <a:schemeClr val="dk1"/>
                </a:solidFill>
                <a:latin typeface="Cambria"/>
                <a:ea typeface="Cambria"/>
                <a:cs typeface="Cambria"/>
                <a:sym typeface="Cambria"/>
              </a:defRPr>
            </a:lvl9pPr>
          </a:lstStyle>
          <a:p/>
        </p:txBody>
      </p:sp>
      <p:sp>
        <p:nvSpPr>
          <p:cNvPr id="13" name="Shape 13"/>
          <p:cNvSpPr txBox="1"/>
          <p:nvPr>
            <p:ph idx="11" type="ftr"/>
          </p:nvPr>
        </p:nvSpPr>
        <p:spPr>
          <a:xfrm>
            <a:off x="2422849" y="6400800"/>
            <a:ext cx="7315200" cy="228600"/>
          </a:xfrm>
          <a:prstGeom prst="rect">
            <a:avLst/>
          </a:prstGeom>
          <a:noFill/>
          <a:ln>
            <a:noFill/>
          </a:ln>
        </p:spPr>
        <p:txBody>
          <a:bodyPr anchorCtr="0" anchor="ctr" bIns="91425" lIns="91425" rIns="91425" tIns="91425"/>
          <a:lstStyle>
            <a:lvl1pPr indent="0" lvl="0" marL="0" marR="0" rtl="0" algn="ctr">
              <a:spcBef>
                <a:spcPts val="0"/>
              </a:spcBef>
              <a:buNone/>
              <a:defRPr b="0" i="0" sz="1100" u="none" cap="none" strike="noStrike">
                <a:solidFill>
                  <a:schemeClr val="dk1"/>
                </a:solidFill>
                <a:latin typeface="Cambria"/>
                <a:ea typeface="Cambria"/>
                <a:cs typeface="Cambria"/>
                <a:sym typeface="Cambria"/>
              </a:defRPr>
            </a:lvl1pPr>
            <a:lvl2pPr indent="0" lvl="1" marL="457200" marR="0" rtl="0" algn="l">
              <a:spcBef>
                <a:spcPts val="0"/>
              </a:spcBef>
              <a:buNone/>
              <a:defRPr b="0" i="0" sz="1800" u="none" cap="none" strike="noStrike">
                <a:solidFill>
                  <a:schemeClr val="dk1"/>
                </a:solidFill>
                <a:latin typeface="Cambria"/>
                <a:ea typeface="Cambria"/>
                <a:cs typeface="Cambria"/>
                <a:sym typeface="Cambria"/>
              </a:defRPr>
            </a:lvl2pPr>
            <a:lvl3pPr indent="0" lvl="2" marL="914400" marR="0" rtl="0" algn="l">
              <a:spcBef>
                <a:spcPts val="0"/>
              </a:spcBef>
              <a:buNone/>
              <a:defRPr b="0" i="0" sz="1800" u="none" cap="none" strike="noStrike">
                <a:solidFill>
                  <a:schemeClr val="dk1"/>
                </a:solidFill>
                <a:latin typeface="Cambria"/>
                <a:ea typeface="Cambria"/>
                <a:cs typeface="Cambria"/>
                <a:sym typeface="Cambria"/>
              </a:defRPr>
            </a:lvl3pPr>
            <a:lvl4pPr indent="0" lvl="3" marL="1371600" marR="0" rtl="0" algn="l">
              <a:spcBef>
                <a:spcPts val="0"/>
              </a:spcBef>
              <a:buNone/>
              <a:defRPr b="0" i="0" sz="1800" u="none" cap="none" strike="noStrike">
                <a:solidFill>
                  <a:schemeClr val="dk1"/>
                </a:solidFill>
                <a:latin typeface="Cambria"/>
                <a:ea typeface="Cambria"/>
                <a:cs typeface="Cambria"/>
                <a:sym typeface="Cambria"/>
              </a:defRPr>
            </a:lvl4pPr>
            <a:lvl5pPr indent="0" lvl="4" marL="1828800" marR="0" rtl="0" algn="l">
              <a:spcBef>
                <a:spcPts val="0"/>
              </a:spcBef>
              <a:buNone/>
              <a:defRPr b="0" i="0" sz="1800" u="none" cap="none" strike="noStrike">
                <a:solidFill>
                  <a:schemeClr val="dk1"/>
                </a:solidFill>
                <a:latin typeface="Cambria"/>
                <a:ea typeface="Cambria"/>
                <a:cs typeface="Cambria"/>
                <a:sym typeface="Cambria"/>
              </a:defRPr>
            </a:lvl5pPr>
            <a:lvl6pPr indent="0" lvl="5" marL="2286000" marR="0" rtl="0" algn="l">
              <a:spcBef>
                <a:spcPts val="0"/>
              </a:spcBef>
              <a:buNone/>
              <a:defRPr b="0" i="0" sz="1800" u="none" cap="none" strike="noStrike">
                <a:solidFill>
                  <a:schemeClr val="dk1"/>
                </a:solidFill>
                <a:latin typeface="Cambria"/>
                <a:ea typeface="Cambria"/>
                <a:cs typeface="Cambria"/>
                <a:sym typeface="Cambria"/>
              </a:defRPr>
            </a:lvl6pPr>
            <a:lvl7pPr indent="0" lvl="6" marL="2743200" marR="0" rtl="0" algn="l">
              <a:spcBef>
                <a:spcPts val="0"/>
              </a:spcBef>
              <a:buNone/>
              <a:defRPr b="0" i="0" sz="1800" u="none" cap="none" strike="noStrike">
                <a:solidFill>
                  <a:schemeClr val="dk1"/>
                </a:solidFill>
                <a:latin typeface="Cambria"/>
                <a:ea typeface="Cambria"/>
                <a:cs typeface="Cambria"/>
                <a:sym typeface="Cambria"/>
              </a:defRPr>
            </a:lvl7pPr>
            <a:lvl8pPr indent="0" lvl="7" marL="3200400" marR="0" rtl="0" algn="l">
              <a:spcBef>
                <a:spcPts val="0"/>
              </a:spcBef>
              <a:buNone/>
              <a:defRPr b="0" i="0" sz="1800" u="none" cap="none" strike="noStrike">
                <a:solidFill>
                  <a:schemeClr val="dk1"/>
                </a:solidFill>
                <a:latin typeface="Cambria"/>
                <a:ea typeface="Cambria"/>
                <a:cs typeface="Cambria"/>
                <a:sym typeface="Cambria"/>
              </a:defRPr>
            </a:lvl8pPr>
            <a:lvl9pPr indent="0" lvl="8" marL="3657600" marR="0" rtl="0" algn="l">
              <a:spcBef>
                <a:spcPts val="0"/>
              </a:spcBef>
              <a:buNone/>
              <a:defRPr b="0" i="0" sz="1800" u="none" cap="none" strike="noStrike">
                <a:solidFill>
                  <a:schemeClr val="dk1"/>
                </a:solidFill>
                <a:latin typeface="Cambria"/>
                <a:ea typeface="Cambria"/>
                <a:cs typeface="Cambria"/>
                <a:sym typeface="Cambria"/>
              </a:defRPr>
            </a:lvl9pPr>
          </a:lstStyle>
          <a:p/>
        </p:txBody>
      </p:sp>
      <p:sp>
        <p:nvSpPr>
          <p:cNvPr id="14" name="Shape 14"/>
          <p:cNvSpPr txBox="1"/>
          <p:nvPr>
            <p:ph idx="12" type="sldNum"/>
          </p:nvPr>
        </p:nvSpPr>
        <p:spPr>
          <a:xfrm>
            <a:off x="10027920" y="6400800"/>
            <a:ext cx="1097279" cy="2286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100" u="none" cap="none" strike="noStrike">
                <a:solidFill>
                  <a:schemeClr val="dk1"/>
                </a:solidFill>
                <a:latin typeface="Cambria"/>
                <a:ea typeface="Cambria"/>
                <a:cs typeface="Cambria"/>
                <a:sym typeface="Cambria"/>
              </a:rPr>
              <a:t>‹#›</a:t>
            </a:fld>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0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0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 name="Shape 81"/>
        <p:cNvGrpSpPr/>
        <p:nvPr/>
      </p:nvGrpSpPr>
      <p:grpSpPr>
        <a:xfrm>
          <a:off x="0" y="0"/>
          <a:ext cx="0" cy="0"/>
          <a:chOff x="0" y="0"/>
          <a:chExt cx="0" cy="0"/>
        </a:xfrm>
      </p:grpSpPr>
      <p:sp>
        <p:nvSpPr>
          <p:cNvPr id="82" name="Shape 82"/>
          <p:cNvSpPr txBox="1"/>
          <p:nvPr>
            <p:ph type="ctrTitle"/>
          </p:nvPr>
        </p:nvSpPr>
        <p:spPr>
          <a:xfrm>
            <a:off x="126273" y="4258492"/>
            <a:ext cx="8686800" cy="1282031"/>
          </a:xfrm>
          <a:prstGeom prst="rect">
            <a:avLst/>
          </a:prstGeom>
          <a:noFill/>
          <a:ln>
            <a:noFill/>
          </a:ln>
        </p:spPr>
        <p:txBody>
          <a:bodyPr anchorCtr="0" anchor="b" bIns="45700" lIns="91425" rIns="91425" tIns="45700">
            <a:noAutofit/>
          </a:bodyPr>
          <a:lstStyle/>
          <a:p>
            <a:pPr indent="0" lvl="0" marL="0" marR="0" rtl="0" algn="l">
              <a:lnSpc>
                <a:spcPct val="80000"/>
              </a:lnSpc>
              <a:spcBef>
                <a:spcPts val="0"/>
              </a:spcBef>
              <a:buClr>
                <a:srgbClr val="3F3F3F"/>
              </a:buClr>
              <a:buSzPct val="25000"/>
              <a:buFont typeface="Cambria"/>
              <a:buNone/>
            </a:pPr>
            <a:r>
              <a:rPr b="0" i="0" lang="en-US" sz="4800" u="none" cap="none" strike="noStrike">
                <a:solidFill>
                  <a:srgbClr val="3F3F3F"/>
                </a:solidFill>
                <a:latin typeface="Cambria"/>
                <a:ea typeface="Cambria"/>
                <a:cs typeface="Cambria"/>
                <a:sym typeface="Cambria"/>
              </a:rPr>
              <a:t>“You Are </a:t>
            </a:r>
            <a:r>
              <a:rPr b="0" i="0" lang="en-US" sz="4400" u="none" cap="none" strike="noStrike">
                <a:solidFill>
                  <a:srgbClr val="3F3F3F"/>
                </a:solidFill>
                <a:latin typeface="Cambria"/>
                <a:ea typeface="Cambria"/>
                <a:cs typeface="Cambria"/>
                <a:sym typeface="Cambria"/>
              </a:rPr>
              <a:t>Still</a:t>
            </a:r>
            <a:r>
              <a:rPr b="0" i="0" lang="en-US" sz="4800" u="none" cap="none" strike="noStrike">
                <a:solidFill>
                  <a:srgbClr val="3F3F3F"/>
                </a:solidFill>
                <a:latin typeface="Cambria"/>
                <a:ea typeface="Cambria"/>
                <a:cs typeface="Cambria"/>
                <a:sym typeface="Cambria"/>
              </a:rPr>
              <a:t> Good” </a:t>
            </a:r>
            <a:br>
              <a:rPr b="0" i="0" lang="en-US" sz="4800" u="none" cap="none" strike="noStrike">
                <a:solidFill>
                  <a:srgbClr val="3F3F3F"/>
                </a:solidFill>
                <a:latin typeface="Cambria"/>
                <a:ea typeface="Cambria"/>
                <a:cs typeface="Cambria"/>
                <a:sym typeface="Cambria"/>
              </a:rPr>
            </a:br>
            <a:r>
              <a:rPr b="0" i="0" lang="en-US" sz="4800" u="none" cap="none" strike="noStrike">
                <a:solidFill>
                  <a:srgbClr val="3F3F3F"/>
                </a:solidFill>
                <a:latin typeface="Cambria"/>
                <a:ea typeface="Cambria"/>
                <a:cs typeface="Cambria"/>
                <a:sym typeface="Cambria"/>
              </a:rPr>
              <a:t>Application Bible Study</a:t>
            </a:r>
          </a:p>
        </p:txBody>
      </p:sp>
      <p:pic>
        <p:nvPicPr>
          <p:cNvPr descr="Application-Study-Bible-Cover.png" id="83" name="Shape 83"/>
          <p:cNvPicPr preferRelativeResize="0"/>
          <p:nvPr/>
        </p:nvPicPr>
        <p:blipFill>
          <a:blip r:embed="rId3">
            <a:alphaModFix/>
          </a:blip>
          <a:stretch>
            <a:fillRect/>
          </a:stretch>
        </p:blipFill>
        <p:spPr>
          <a:xfrm>
            <a:off x="5" y="0"/>
            <a:ext cx="12191942" cy="6858000"/>
          </a:xfrm>
          <a:prstGeom prst="rect">
            <a:avLst/>
          </a:prstGeom>
          <a:noFill/>
          <a:ln>
            <a:noFill/>
          </a:ln>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5" name="Shape 135"/>
        <p:cNvGrpSpPr/>
        <p:nvPr/>
      </p:nvGrpSpPr>
      <p:grpSpPr>
        <a:xfrm>
          <a:off x="0" y="0"/>
          <a:ext cx="0" cy="0"/>
          <a:chOff x="0" y="0"/>
          <a:chExt cx="0" cy="0"/>
        </a:xfrm>
      </p:grpSpPr>
      <p:sp>
        <p:nvSpPr>
          <p:cNvPr id="136" name="Shape 136"/>
          <p:cNvSpPr txBox="1"/>
          <p:nvPr>
            <p:ph type="title"/>
          </p:nvPr>
        </p:nvSpPr>
        <p:spPr>
          <a:xfrm>
            <a:off x="1066800" y="253085"/>
            <a:ext cx="10058400" cy="1188600"/>
          </a:xfrm>
          <a:prstGeom prst="rect">
            <a:avLst/>
          </a:prstGeom>
          <a:noFill/>
          <a:ln>
            <a:noFill/>
          </a:ln>
        </p:spPr>
        <p:txBody>
          <a:bodyPr anchorCtr="0" anchor="b" bIns="45700" lIns="91425" rIns="91425" tIns="45700">
            <a:noAutofit/>
          </a:bodyPr>
          <a:lstStyle/>
          <a:p>
            <a:pPr indent="0" lvl="0" marL="0" marR="0" rtl="0" algn="l">
              <a:lnSpc>
                <a:spcPct val="90000"/>
              </a:lnSpc>
              <a:spcBef>
                <a:spcPts val="0"/>
              </a:spcBef>
              <a:buClr>
                <a:srgbClr val="831F24"/>
              </a:buClr>
              <a:buSzPct val="25000"/>
              <a:buFont typeface="Cambria"/>
              <a:buNone/>
            </a:pPr>
            <a:r>
              <a:rPr b="0" i="0" lang="en-US" sz="3600" u="none" cap="none" strike="noStrike">
                <a:solidFill>
                  <a:srgbClr val="831F24"/>
                </a:solidFill>
                <a:latin typeface="Cambria"/>
                <a:ea typeface="Cambria"/>
                <a:cs typeface="Cambria"/>
                <a:sym typeface="Cambria"/>
              </a:rPr>
              <a:t>Only God gets the glory.</a:t>
            </a:r>
          </a:p>
        </p:txBody>
      </p:sp>
      <p:sp>
        <p:nvSpPr>
          <p:cNvPr id="137" name="Shape 137"/>
          <p:cNvSpPr txBox="1"/>
          <p:nvPr>
            <p:ph idx="1" type="body"/>
          </p:nvPr>
        </p:nvSpPr>
        <p:spPr>
          <a:xfrm>
            <a:off x="1066800" y="1851992"/>
            <a:ext cx="10058399" cy="4267199"/>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What are some of the experiences that you have had with God that you can draw strength from in times of crisis?</a:t>
            </a:r>
          </a:p>
          <a:p>
            <a:pPr indent="-231140" lvl="1" marL="548640" marR="0" rtl="0" algn="l">
              <a:lnSpc>
                <a:spcPct val="90000"/>
              </a:lnSpc>
              <a:spcBef>
                <a:spcPts val="1200"/>
              </a:spcBef>
              <a:spcAft>
                <a:spcPts val="0"/>
              </a:spcAft>
              <a:buClr>
                <a:schemeClr val="accent5"/>
              </a:buClr>
              <a:buSzPct val="90000"/>
              <a:buFont typeface="Arial"/>
              <a:buChar char="•"/>
            </a:pPr>
            <a:r>
              <a:rPr b="1" i="1" lang="en-US" sz="2000" u="none" cap="none" strike="noStrike">
                <a:solidFill>
                  <a:schemeClr val="dk1"/>
                </a:solidFill>
                <a:latin typeface="Cambria"/>
                <a:ea typeface="Cambria"/>
                <a:cs typeface="Cambria"/>
                <a:sym typeface="Cambria"/>
              </a:rPr>
              <a:t>1 Samuel 17:37 </a:t>
            </a:r>
            <a:r>
              <a:rPr b="0" i="1" lang="en-US" sz="2000" u="none" cap="none" strike="noStrike">
                <a:solidFill>
                  <a:schemeClr val="dk1"/>
                </a:solidFill>
                <a:latin typeface="Cambria"/>
                <a:ea typeface="Cambria"/>
                <a:cs typeface="Cambria"/>
                <a:sym typeface="Cambria"/>
              </a:rPr>
              <a:t>And David said, "The LORD who delivered me from the paw of the lion and from the paw of the bear, He will deliver me from the hand of this Philistine." And Saul said to David, "Go, and may the LORD be with you. </a:t>
            </a:r>
          </a:p>
          <a:p>
            <a:pPr indent="-231140" lvl="1" marL="548640" marR="0" rtl="0" algn="l">
              <a:lnSpc>
                <a:spcPct val="90000"/>
              </a:lnSpc>
              <a:spcBef>
                <a:spcPts val="1200"/>
              </a:spcBef>
              <a:spcAft>
                <a:spcPts val="0"/>
              </a:spcAft>
              <a:buClr>
                <a:schemeClr val="accent5"/>
              </a:buClr>
              <a:buSzPct val="90000"/>
              <a:buFont typeface="Arial"/>
              <a:buNone/>
            </a:pPr>
            <a:r>
              <a:t/>
            </a:r>
            <a:endParaRPr b="0" i="0" sz="2000" u="none" cap="none" strike="noStrike">
              <a:solidFill>
                <a:schemeClr val="dk1"/>
              </a:solidFill>
              <a:latin typeface="Cambria"/>
              <a:ea typeface="Cambria"/>
              <a:cs typeface="Cambria"/>
              <a:sym typeface="Cambria"/>
            </a:endParaRPr>
          </a:p>
          <a:p>
            <a:pPr indent="-228600" lvl="0" marL="228600" marR="0" rtl="0" algn="l">
              <a:lnSpc>
                <a:spcPct val="90000"/>
              </a:lnSpc>
              <a:spcBef>
                <a:spcPts val="180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What are some of the ways that God has worked in your life in which no one can get the glory but Him?</a:t>
            </a:r>
          </a:p>
          <a:p>
            <a:pPr indent="-231140" lvl="1" marL="548640" marR="0" rtl="0" algn="l">
              <a:lnSpc>
                <a:spcPct val="90000"/>
              </a:lnSpc>
              <a:spcBef>
                <a:spcPts val="1200"/>
              </a:spcBef>
              <a:spcAft>
                <a:spcPts val="0"/>
              </a:spcAft>
              <a:buClr>
                <a:schemeClr val="accent5"/>
              </a:buClr>
              <a:buSzPct val="90000"/>
              <a:buFont typeface="Arial"/>
              <a:buChar char="•"/>
            </a:pPr>
            <a:r>
              <a:rPr b="1" i="1" lang="en-US" sz="2000" u="none" cap="none" strike="noStrike">
                <a:solidFill>
                  <a:schemeClr val="dk1"/>
                </a:solidFill>
                <a:latin typeface="Cambria"/>
                <a:ea typeface="Cambria"/>
                <a:cs typeface="Cambria"/>
                <a:sym typeface="Cambria"/>
              </a:rPr>
              <a:t>Romans 11:36 </a:t>
            </a:r>
            <a:r>
              <a:rPr b="0" i="1" lang="en-US" sz="2000" u="none" cap="none" strike="noStrike">
                <a:solidFill>
                  <a:schemeClr val="dk1"/>
                </a:solidFill>
                <a:latin typeface="Cambria"/>
                <a:ea typeface="Cambria"/>
                <a:cs typeface="Cambria"/>
                <a:sym typeface="Cambria"/>
              </a:rPr>
              <a:t>For everything comes from him and exists by his power and is intended for his glory. All glory to him forever! Amen.  </a:t>
            </a:r>
          </a:p>
          <a:p>
            <a:pPr indent="-231140" lvl="1" marL="548640" marR="0" rtl="0" algn="l">
              <a:lnSpc>
                <a:spcPct val="90000"/>
              </a:lnSpc>
              <a:spcBef>
                <a:spcPts val="1200"/>
              </a:spcBef>
              <a:buClr>
                <a:schemeClr val="accent5"/>
              </a:buClr>
              <a:buSzPct val="90000"/>
              <a:buFont typeface="Arial"/>
              <a:buNone/>
            </a:pPr>
            <a:r>
              <a:t/>
            </a:r>
            <a:endParaRPr b="0" i="0" sz="2000" u="none" cap="none" strike="noStrike">
              <a:solidFill>
                <a:schemeClr val="dk1"/>
              </a:solidFill>
              <a:latin typeface="Cambria"/>
              <a:ea typeface="Cambria"/>
              <a:cs typeface="Cambria"/>
              <a:sym typeface="Cambria"/>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1" name="Shape 141"/>
        <p:cNvGrpSpPr/>
        <p:nvPr/>
      </p:nvGrpSpPr>
      <p:grpSpPr>
        <a:xfrm>
          <a:off x="0" y="0"/>
          <a:ext cx="0" cy="0"/>
          <a:chOff x="0" y="0"/>
          <a:chExt cx="0" cy="0"/>
        </a:xfrm>
      </p:grpSpPr>
      <p:sp>
        <p:nvSpPr>
          <p:cNvPr id="142" name="Shape 142"/>
          <p:cNvSpPr txBox="1"/>
          <p:nvPr>
            <p:ph type="title"/>
          </p:nvPr>
        </p:nvSpPr>
        <p:spPr>
          <a:xfrm>
            <a:off x="1066800" y="457518"/>
            <a:ext cx="10058399" cy="1188719"/>
          </a:xfrm>
          <a:prstGeom prst="rect">
            <a:avLst/>
          </a:prstGeom>
          <a:noFill/>
          <a:ln>
            <a:noFill/>
          </a:ln>
        </p:spPr>
        <p:txBody>
          <a:bodyPr anchorCtr="0" anchor="b" bIns="45700" lIns="91425" rIns="91425" tIns="45700">
            <a:noAutofit/>
          </a:bodyPr>
          <a:lstStyle/>
          <a:p>
            <a:pPr indent="0" lvl="0" marL="0" marR="0" rtl="0" algn="l">
              <a:lnSpc>
                <a:spcPct val="90000"/>
              </a:lnSpc>
              <a:spcBef>
                <a:spcPts val="0"/>
              </a:spcBef>
              <a:buClr>
                <a:srgbClr val="831F24"/>
              </a:buClr>
              <a:buSzPct val="25000"/>
              <a:buFont typeface="Cambria"/>
              <a:buNone/>
            </a:pPr>
            <a:r>
              <a:rPr b="0" i="0" lang="en-US" sz="3600" u="none" cap="none" strike="noStrike">
                <a:solidFill>
                  <a:srgbClr val="831F24"/>
                </a:solidFill>
                <a:latin typeface="Cambria"/>
                <a:ea typeface="Cambria"/>
                <a:cs typeface="Cambria"/>
                <a:sym typeface="Cambria"/>
              </a:rPr>
              <a:t>Setting the atmosphere for faith</a:t>
            </a:r>
          </a:p>
        </p:txBody>
      </p:sp>
      <p:sp>
        <p:nvSpPr>
          <p:cNvPr id="143" name="Shape 143"/>
          <p:cNvSpPr txBox="1"/>
          <p:nvPr>
            <p:ph idx="1" type="body"/>
          </p:nvPr>
        </p:nvSpPr>
        <p:spPr>
          <a:xfrm>
            <a:off x="1066800" y="1905000"/>
            <a:ext cx="10058399" cy="4267199"/>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How do you create an environment where your faith is revived during trials and challenges?</a:t>
            </a:r>
          </a:p>
          <a:p>
            <a:pPr indent="-228600" lvl="0" marL="228600" marR="0" rtl="0" algn="l">
              <a:lnSpc>
                <a:spcPct val="90000"/>
              </a:lnSpc>
              <a:spcBef>
                <a:spcPts val="1800"/>
              </a:spcBef>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Which songs stir your spirit to press on in the faith?</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7" name="Shape 147"/>
        <p:cNvGrpSpPr/>
        <p:nvPr/>
      </p:nvGrpSpPr>
      <p:grpSpPr>
        <a:xfrm>
          <a:off x="0" y="0"/>
          <a:ext cx="0" cy="0"/>
          <a:chOff x="0" y="0"/>
          <a:chExt cx="0" cy="0"/>
        </a:xfrm>
      </p:grpSpPr>
      <p:sp>
        <p:nvSpPr>
          <p:cNvPr id="148" name="Shape 148"/>
          <p:cNvSpPr txBox="1"/>
          <p:nvPr>
            <p:ph type="title"/>
          </p:nvPr>
        </p:nvSpPr>
        <p:spPr>
          <a:xfrm>
            <a:off x="1066800" y="137668"/>
            <a:ext cx="10237200" cy="1188600"/>
          </a:xfrm>
          <a:prstGeom prst="rect">
            <a:avLst/>
          </a:prstGeom>
          <a:noFill/>
          <a:ln>
            <a:noFill/>
          </a:ln>
        </p:spPr>
        <p:txBody>
          <a:bodyPr anchorCtr="0" anchor="b" bIns="45700" lIns="91425" rIns="91425" tIns="45700">
            <a:noAutofit/>
          </a:bodyPr>
          <a:lstStyle/>
          <a:p>
            <a:pPr indent="0" lvl="0" marL="0" marR="0" rtl="0" algn="l">
              <a:lnSpc>
                <a:spcPct val="90000"/>
              </a:lnSpc>
              <a:spcBef>
                <a:spcPts val="0"/>
              </a:spcBef>
              <a:buClr>
                <a:srgbClr val="831F24"/>
              </a:buClr>
              <a:buSzPct val="25000"/>
              <a:buFont typeface="Cambria"/>
              <a:buNone/>
            </a:pPr>
            <a:r>
              <a:rPr b="0" i="0" lang="en-US" sz="3600" u="none" cap="none" strike="noStrike">
                <a:solidFill>
                  <a:srgbClr val="831F24"/>
                </a:solidFill>
                <a:latin typeface="Cambria"/>
                <a:ea typeface="Cambria"/>
                <a:cs typeface="Cambria"/>
                <a:sym typeface="Cambria"/>
              </a:rPr>
              <a:t>What does “God is</a:t>
            </a:r>
            <a:r>
              <a:rPr b="0" i="0" lang="en-US" sz="3600" u="none" cap="none" strike="noStrike">
                <a:solidFill>
                  <a:srgbClr val="C79927"/>
                </a:solidFill>
                <a:latin typeface="Cambria"/>
                <a:ea typeface="Cambria"/>
                <a:cs typeface="Cambria"/>
                <a:sym typeface="Cambria"/>
              </a:rPr>
              <a:t> Still </a:t>
            </a:r>
            <a:r>
              <a:rPr b="0" i="0" lang="en-US" sz="3600" u="none" cap="none" strike="noStrike">
                <a:solidFill>
                  <a:srgbClr val="831F24"/>
                </a:solidFill>
                <a:latin typeface="Cambria"/>
                <a:ea typeface="Cambria"/>
                <a:cs typeface="Cambria"/>
                <a:sym typeface="Cambria"/>
              </a:rPr>
              <a:t>Good” mean to you?</a:t>
            </a:r>
          </a:p>
        </p:txBody>
      </p:sp>
      <p:sp>
        <p:nvSpPr>
          <p:cNvPr id="149" name="Shape 149"/>
          <p:cNvSpPr txBox="1"/>
          <p:nvPr>
            <p:ph idx="1" type="body"/>
          </p:nvPr>
        </p:nvSpPr>
        <p:spPr>
          <a:xfrm>
            <a:off x="1066800" y="1905000"/>
            <a:ext cx="10058399" cy="4267199"/>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What has happened in your life that challenged your faith or your thinking about God’s goodness?</a:t>
            </a:r>
          </a:p>
          <a:p>
            <a:pPr indent="-228600" lvl="0" marL="228600" marR="0" rtl="0" algn="l">
              <a:lnSpc>
                <a:spcPct val="90000"/>
              </a:lnSpc>
              <a:spcBef>
                <a:spcPts val="1800"/>
              </a:spcBef>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How can you share the goodness of God with others?</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3" name="Shape 153"/>
        <p:cNvGrpSpPr/>
        <p:nvPr/>
      </p:nvGrpSpPr>
      <p:grpSpPr>
        <a:xfrm>
          <a:off x="0" y="0"/>
          <a:ext cx="0" cy="0"/>
          <a:chOff x="0" y="0"/>
          <a:chExt cx="0" cy="0"/>
        </a:xfrm>
      </p:grpSpPr>
      <p:sp>
        <p:nvSpPr>
          <p:cNvPr id="154" name="Shape 154"/>
          <p:cNvSpPr txBox="1"/>
          <p:nvPr>
            <p:ph type="title"/>
          </p:nvPr>
        </p:nvSpPr>
        <p:spPr>
          <a:xfrm>
            <a:off x="1066800" y="100043"/>
            <a:ext cx="10058400" cy="1188600"/>
          </a:xfrm>
          <a:prstGeom prst="rect">
            <a:avLst/>
          </a:prstGeom>
          <a:noFill/>
          <a:ln>
            <a:noFill/>
          </a:ln>
        </p:spPr>
        <p:txBody>
          <a:bodyPr anchorCtr="0" anchor="b" bIns="45700" lIns="91425" rIns="91425" tIns="45700">
            <a:noAutofit/>
          </a:bodyPr>
          <a:lstStyle/>
          <a:p>
            <a:pPr indent="0" lvl="0" marL="0" marR="0" rtl="0" algn="l">
              <a:lnSpc>
                <a:spcPct val="90000"/>
              </a:lnSpc>
              <a:spcBef>
                <a:spcPts val="0"/>
              </a:spcBef>
              <a:buClr>
                <a:srgbClr val="831F24"/>
              </a:buClr>
              <a:buSzPct val="25000"/>
              <a:buFont typeface="Cambria"/>
              <a:buNone/>
            </a:pPr>
            <a:r>
              <a:rPr b="0" i="0" lang="en-US" sz="3600" u="none" cap="none" strike="noStrike">
                <a:solidFill>
                  <a:srgbClr val="831F24"/>
                </a:solidFill>
                <a:latin typeface="Cambria"/>
                <a:ea typeface="Cambria"/>
                <a:cs typeface="Cambria"/>
                <a:sym typeface="Cambria"/>
              </a:rPr>
              <a:t>The Shunamite Woman</a:t>
            </a:r>
          </a:p>
        </p:txBody>
      </p:sp>
      <p:sp>
        <p:nvSpPr>
          <p:cNvPr id="155" name="Shape 155"/>
          <p:cNvSpPr txBox="1"/>
          <p:nvPr>
            <p:ph idx="1" type="body"/>
          </p:nvPr>
        </p:nvSpPr>
        <p:spPr>
          <a:xfrm>
            <a:off x="1066800" y="1905000"/>
            <a:ext cx="10058399" cy="4267199"/>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The Shunamite woman responded, “All is well” before she knew that her son would live.  She kept her faith in God regardless of the trial she was enduring at the moment.  She knew that God was with her and that everything would be alright.</a:t>
            </a:r>
          </a:p>
          <a:p>
            <a:pPr indent="-228600" lvl="0" marL="228600" marR="0" rtl="0" algn="l">
              <a:lnSpc>
                <a:spcPct val="90000"/>
              </a:lnSpc>
              <a:spcBef>
                <a:spcPts val="1800"/>
              </a:spcBef>
              <a:spcAft>
                <a:spcPts val="0"/>
              </a:spcAft>
              <a:buClr>
                <a:schemeClr val="accent5"/>
              </a:buClr>
              <a:buSzPct val="90000"/>
              <a:buFont typeface="Arial"/>
              <a:buNone/>
            </a:pPr>
            <a:r>
              <a:t/>
            </a:r>
            <a:endParaRPr b="0" i="0" sz="2400" u="none" cap="none" strike="noStrike">
              <a:solidFill>
                <a:schemeClr val="dk1"/>
              </a:solidFill>
              <a:latin typeface="Cambria"/>
              <a:ea typeface="Cambria"/>
              <a:cs typeface="Cambria"/>
              <a:sym typeface="Cambria"/>
            </a:endParaRPr>
          </a:p>
          <a:p>
            <a:pPr indent="-228600" lvl="0" marL="228600" marR="0" rtl="0" algn="l">
              <a:lnSpc>
                <a:spcPct val="90000"/>
              </a:lnSpc>
              <a:spcBef>
                <a:spcPts val="1800"/>
              </a:spcBef>
              <a:spcAft>
                <a:spcPts val="0"/>
              </a:spcAft>
              <a:buClr>
                <a:schemeClr val="accent5"/>
              </a:buClr>
              <a:buSzPct val="90000"/>
              <a:buFont typeface="Arial"/>
              <a:buChar char="•"/>
            </a:pPr>
            <a:r>
              <a:rPr b="1" i="1" lang="en-US" sz="2400" u="none" cap="none" strike="noStrike">
                <a:solidFill>
                  <a:schemeClr val="dk1"/>
                </a:solidFill>
                <a:latin typeface="Cambria"/>
                <a:ea typeface="Cambria"/>
                <a:cs typeface="Cambria"/>
                <a:sym typeface="Cambria"/>
              </a:rPr>
              <a:t>2 Kings 4:26  </a:t>
            </a:r>
            <a:r>
              <a:rPr b="0" i="1" lang="en-US" sz="2400" u="none" cap="none" strike="noStrike">
                <a:solidFill>
                  <a:schemeClr val="dk1"/>
                </a:solidFill>
                <a:latin typeface="Cambria"/>
                <a:ea typeface="Cambria"/>
                <a:cs typeface="Cambria"/>
                <a:sym typeface="Cambria"/>
              </a:rPr>
              <a:t>Run at once to meet her and say to her, ‘Is all well with you? Is all well with your husband? Is all well with the child?’” And she answered, “All is well.</a:t>
            </a:r>
          </a:p>
          <a:p>
            <a:pPr indent="-228600" lvl="0" marL="228600" marR="0" rtl="0" algn="l">
              <a:lnSpc>
                <a:spcPct val="90000"/>
              </a:lnSpc>
              <a:spcBef>
                <a:spcPts val="1800"/>
              </a:spcBef>
              <a:spcAft>
                <a:spcPts val="0"/>
              </a:spcAft>
              <a:buClr>
                <a:schemeClr val="accent5"/>
              </a:buClr>
              <a:buSzPct val="90000"/>
              <a:buFont typeface="Arial"/>
              <a:buNone/>
            </a:pPr>
            <a:r>
              <a:t/>
            </a:r>
            <a:endParaRPr b="0" i="0" sz="2400" u="none" cap="none" strike="noStrike">
              <a:solidFill>
                <a:schemeClr val="dk1"/>
              </a:solidFill>
              <a:latin typeface="Cambria"/>
              <a:ea typeface="Cambria"/>
              <a:cs typeface="Cambria"/>
              <a:sym typeface="Cambria"/>
            </a:endParaRPr>
          </a:p>
          <a:p>
            <a:pPr indent="0" lvl="0" marL="0" marR="0" rtl="0" algn="l">
              <a:lnSpc>
                <a:spcPct val="90000"/>
              </a:lnSpc>
              <a:spcBef>
                <a:spcPts val="1800"/>
              </a:spcBef>
              <a:buClr>
                <a:schemeClr val="accent5"/>
              </a:buClr>
              <a:buSzPct val="25000"/>
              <a:buFont typeface="Arial"/>
              <a:buNone/>
            </a:pPr>
            <a:r>
              <a:t/>
            </a:r>
            <a:endParaRPr b="0" i="0" sz="2400" u="none" cap="none" strike="noStrike">
              <a:solidFill>
                <a:schemeClr val="dk1"/>
              </a:solidFill>
              <a:latin typeface="Cambria"/>
              <a:ea typeface="Cambria"/>
              <a:cs typeface="Cambria"/>
              <a:sym typeface="Cambria"/>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9" name="Shape 159"/>
        <p:cNvGrpSpPr/>
        <p:nvPr/>
      </p:nvGrpSpPr>
      <p:grpSpPr>
        <a:xfrm>
          <a:off x="0" y="0"/>
          <a:ext cx="0" cy="0"/>
          <a:chOff x="0" y="0"/>
          <a:chExt cx="0" cy="0"/>
        </a:xfrm>
      </p:grpSpPr>
      <p:sp>
        <p:nvSpPr>
          <p:cNvPr id="160" name="Shape 160"/>
          <p:cNvSpPr txBox="1"/>
          <p:nvPr>
            <p:ph type="title"/>
          </p:nvPr>
        </p:nvSpPr>
        <p:spPr>
          <a:xfrm>
            <a:off x="1069848" y="1740441"/>
            <a:ext cx="8686800" cy="1463100"/>
          </a:xfrm>
          <a:prstGeom prst="rect">
            <a:avLst/>
          </a:prstGeom>
          <a:noFill/>
          <a:ln>
            <a:noFill/>
          </a:ln>
        </p:spPr>
        <p:txBody>
          <a:bodyPr anchorCtr="0" anchor="b" bIns="45700" lIns="91425" rIns="91425" tIns="45700">
            <a:noAutofit/>
          </a:bodyPr>
          <a:lstStyle/>
          <a:p>
            <a:pPr indent="0" lvl="0" marL="0" marR="0" rtl="0" algn="l">
              <a:lnSpc>
                <a:spcPct val="90000"/>
              </a:lnSpc>
              <a:spcBef>
                <a:spcPts val="0"/>
              </a:spcBef>
              <a:buClr>
                <a:srgbClr val="831F24"/>
              </a:buClr>
              <a:buSzPct val="25000"/>
              <a:buFont typeface="Cambria"/>
              <a:buNone/>
            </a:pPr>
            <a:r>
              <a:rPr b="0" i="0" lang="en-US" sz="4800" u="none" cap="none" strike="noStrike">
                <a:solidFill>
                  <a:srgbClr val="831F24"/>
                </a:solidFill>
                <a:latin typeface="Cambria"/>
                <a:ea typeface="Cambria"/>
                <a:cs typeface="Cambria"/>
                <a:sym typeface="Cambria"/>
              </a:rPr>
              <a:t>Your crisis is a set up for God to get the glory.</a:t>
            </a:r>
          </a:p>
        </p:txBody>
      </p:sp>
      <p:pic>
        <p:nvPicPr>
          <p:cNvPr id="161" name="Shape 161"/>
          <p:cNvPicPr preferRelativeResize="0"/>
          <p:nvPr/>
        </p:nvPicPr>
        <p:blipFill rotWithShape="1">
          <a:blip r:embed="rId3">
            <a:alphaModFix/>
          </a:blip>
          <a:srcRect b="0" l="0" r="0" t="0"/>
          <a:stretch/>
        </p:blipFill>
        <p:spPr>
          <a:xfrm>
            <a:off x="10646228" y="5713550"/>
            <a:ext cx="1716675" cy="1144450"/>
          </a:xfrm>
          <a:prstGeom prst="rect">
            <a:avLst/>
          </a:prstGeom>
          <a:noFill/>
          <a:ln>
            <a:noFill/>
          </a:ln>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5" name="Shape 165"/>
        <p:cNvGrpSpPr/>
        <p:nvPr/>
      </p:nvGrpSpPr>
      <p:grpSpPr>
        <a:xfrm>
          <a:off x="0" y="0"/>
          <a:ext cx="0" cy="0"/>
          <a:chOff x="0" y="0"/>
          <a:chExt cx="0" cy="0"/>
        </a:xfrm>
      </p:grpSpPr>
      <p:sp>
        <p:nvSpPr>
          <p:cNvPr id="166" name="Shape 166"/>
          <p:cNvSpPr txBox="1"/>
          <p:nvPr>
            <p:ph type="title"/>
          </p:nvPr>
        </p:nvSpPr>
        <p:spPr>
          <a:xfrm>
            <a:off x="1066800" y="109443"/>
            <a:ext cx="10058400" cy="1188600"/>
          </a:xfrm>
          <a:prstGeom prst="rect">
            <a:avLst/>
          </a:prstGeom>
          <a:noFill/>
          <a:ln>
            <a:noFill/>
          </a:ln>
        </p:spPr>
        <p:txBody>
          <a:bodyPr anchorCtr="0" anchor="b" bIns="45700" lIns="91425" rIns="91425" tIns="45700">
            <a:noAutofit/>
          </a:bodyPr>
          <a:lstStyle/>
          <a:p>
            <a:pPr indent="0" lvl="0" marL="0" marR="0" rtl="0" algn="l">
              <a:lnSpc>
                <a:spcPct val="90000"/>
              </a:lnSpc>
              <a:spcBef>
                <a:spcPts val="0"/>
              </a:spcBef>
              <a:buClr>
                <a:srgbClr val="831F24"/>
              </a:buClr>
              <a:buSzPct val="25000"/>
              <a:buFont typeface="Cambria"/>
              <a:buNone/>
            </a:pPr>
            <a:r>
              <a:rPr b="0" i="0" lang="en-US" sz="3600" u="none" cap="none" strike="noStrike">
                <a:solidFill>
                  <a:srgbClr val="831F24"/>
                </a:solidFill>
                <a:latin typeface="Cambria"/>
                <a:ea typeface="Cambria"/>
                <a:cs typeface="Cambria"/>
                <a:sym typeface="Cambria"/>
              </a:rPr>
              <a:t>Points of Reflection</a:t>
            </a:r>
          </a:p>
        </p:txBody>
      </p:sp>
      <p:sp>
        <p:nvSpPr>
          <p:cNvPr id="167" name="Shape 167"/>
          <p:cNvSpPr txBox="1"/>
          <p:nvPr>
            <p:ph idx="1" type="body"/>
          </p:nvPr>
        </p:nvSpPr>
        <p:spPr>
          <a:xfrm>
            <a:off x="1066800" y="1905000"/>
            <a:ext cx="10058399" cy="4267199"/>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Things that seem vitally important can become completely insignificant in an instant.</a:t>
            </a:r>
          </a:p>
          <a:p>
            <a:pPr indent="-228600" lvl="0" marL="228600" marR="0" rtl="0" algn="l">
              <a:lnSpc>
                <a:spcPct val="90000"/>
              </a:lnSpc>
              <a:spcBef>
                <a:spcPts val="180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You can have peace in the midst of tragedy.</a:t>
            </a:r>
          </a:p>
          <a:p>
            <a:pPr indent="-228600" lvl="0" marL="228600" marR="0" rtl="0" algn="l">
              <a:lnSpc>
                <a:spcPct val="90000"/>
              </a:lnSpc>
              <a:spcBef>
                <a:spcPts val="180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Your faith will be tested.</a:t>
            </a:r>
          </a:p>
          <a:p>
            <a:pPr indent="-228600" lvl="0" marL="228600" marR="0" rtl="0" algn="l">
              <a:lnSpc>
                <a:spcPct val="90000"/>
              </a:lnSpc>
              <a:spcBef>
                <a:spcPts val="180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Sometimes there is a process that follows revelation.</a:t>
            </a:r>
          </a:p>
          <a:p>
            <a:pPr indent="-228600" lvl="0" marL="228600" marR="0" rtl="0" algn="l">
              <a:lnSpc>
                <a:spcPct val="90000"/>
              </a:lnSpc>
              <a:spcBef>
                <a:spcPts val="180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Accepting Jesus Christ is the best decision you can ever make.</a:t>
            </a:r>
          </a:p>
          <a:p>
            <a:pPr indent="-228600" lvl="0" marL="228600" marR="0" rtl="0" algn="l">
              <a:lnSpc>
                <a:spcPct val="90000"/>
              </a:lnSpc>
              <a:spcBef>
                <a:spcPts val="180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You are never alone.</a:t>
            </a:r>
          </a:p>
          <a:p>
            <a:pPr indent="-228600" lvl="0" marL="228600" marR="0" rtl="0" algn="l">
              <a:lnSpc>
                <a:spcPct val="90000"/>
              </a:lnSpc>
              <a:spcBef>
                <a:spcPts val="1800"/>
              </a:spcBef>
              <a:spcAft>
                <a:spcPts val="0"/>
              </a:spcAft>
              <a:buClr>
                <a:schemeClr val="accent5"/>
              </a:buClr>
              <a:buSzPct val="90000"/>
              <a:buFont typeface="Arial"/>
              <a:buNone/>
            </a:pPr>
            <a:r>
              <a:t/>
            </a:r>
            <a:endParaRPr b="0" i="0" sz="2400" u="none" cap="none" strike="noStrike">
              <a:solidFill>
                <a:schemeClr val="dk1"/>
              </a:solidFill>
              <a:latin typeface="Cambria"/>
              <a:ea typeface="Cambria"/>
              <a:cs typeface="Cambria"/>
              <a:sym typeface="Cambria"/>
            </a:endParaRPr>
          </a:p>
          <a:p>
            <a:pPr indent="-228600" lvl="0" marL="228600" marR="0" rtl="0" algn="l">
              <a:lnSpc>
                <a:spcPct val="90000"/>
              </a:lnSpc>
              <a:spcBef>
                <a:spcPts val="1800"/>
              </a:spcBef>
              <a:spcAft>
                <a:spcPts val="0"/>
              </a:spcAft>
              <a:buClr>
                <a:schemeClr val="accent5"/>
              </a:buClr>
              <a:buSzPct val="90000"/>
              <a:buFont typeface="Arial"/>
              <a:buNone/>
            </a:pPr>
            <a:r>
              <a:t/>
            </a:r>
            <a:endParaRPr b="0" i="0" sz="2400" u="none" cap="none" strike="noStrike">
              <a:solidFill>
                <a:schemeClr val="dk1"/>
              </a:solidFill>
              <a:latin typeface="Cambria"/>
              <a:ea typeface="Cambria"/>
              <a:cs typeface="Cambria"/>
              <a:sym typeface="Cambria"/>
            </a:endParaRPr>
          </a:p>
          <a:p>
            <a:pPr indent="-228600" lvl="0" marL="228600" marR="0" rtl="0" algn="l">
              <a:lnSpc>
                <a:spcPct val="90000"/>
              </a:lnSpc>
              <a:spcBef>
                <a:spcPts val="1800"/>
              </a:spcBef>
              <a:buClr>
                <a:schemeClr val="accent5"/>
              </a:buClr>
              <a:buSzPct val="90000"/>
              <a:buFont typeface="Arial"/>
              <a:buNone/>
            </a:pPr>
            <a:r>
              <a:t/>
            </a:r>
            <a:endParaRPr b="0" i="0" sz="2400" u="none" cap="none" strike="noStrike">
              <a:solidFill>
                <a:schemeClr val="dk1"/>
              </a:solidFill>
              <a:latin typeface="Cambria"/>
              <a:ea typeface="Cambria"/>
              <a:cs typeface="Cambria"/>
              <a:sym typeface="Cambria"/>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1" name="Shape 171"/>
        <p:cNvGrpSpPr/>
        <p:nvPr/>
      </p:nvGrpSpPr>
      <p:grpSpPr>
        <a:xfrm>
          <a:off x="0" y="0"/>
          <a:ext cx="0" cy="0"/>
          <a:chOff x="0" y="0"/>
          <a:chExt cx="0" cy="0"/>
        </a:xfrm>
      </p:grpSpPr>
      <p:sp>
        <p:nvSpPr>
          <p:cNvPr id="172" name="Shape 172"/>
          <p:cNvSpPr txBox="1"/>
          <p:nvPr>
            <p:ph type="title"/>
          </p:nvPr>
        </p:nvSpPr>
        <p:spPr>
          <a:xfrm>
            <a:off x="1066800" y="457518"/>
            <a:ext cx="10058399" cy="1188719"/>
          </a:xfrm>
          <a:prstGeom prst="rect">
            <a:avLst/>
          </a:prstGeom>
          <a:noFill/>
          <a:ln>
            <a:noFill/>
          </a:ln>
        </p:spPr>
        <p:txBody>
          <a:bodyPr anchorCtr="0" anchor="b" bIns="45700" lIns="91425" rIns="91425" tIns="45700">
            <a:noAutofit/>
          </a:bodyPr>
          <a:lstStyle/>
          <a:p>
            <a:pPr indent="0" lvl="0" marL="0" marR="0" rtl="0" algn="l">
              <a:lnSpc>
                <a:spcPct val="90000"/>
              </a:lnSpc>
              <a:spcBef>
                <a:spcPts val="0"/>
              </a:spcBef>
              <a:buClr>
                <a:srgbClr val="831F24"/>
              </a:buClr>
              <a:buSzPct val="25000"/>
              <a:buFont typeface="Cambria"/>
              <a:buNone/>
            </a:pPr>
            <a:r>
              <a:rPr b="0" i="0" lang="en-US" sz="3600" u="none" cap="none" strike="noStrike">
                <a:solidFill>
                  <a:srgbClr val="831F24"/>
                </a:solidFill>
                <a:latin typeface="Cambria"/>
                <a:ea typeface="Cambria"/>
                <a:cs typeface="Cambria"/>
                <a:sym typeface="Cambria"/>
              </a:rPr>
              <a:t>What are the one or two things that you will take forward with you in your walk with the Lord?</a:t>
            </a:r>
          </a:p>
        </p:txBody>
      </p:sp>
      <p:sp>
        <p:nvSpPr>
          <p:cNvPr id="173" name="Shape 173"/>
          <p:cNvSpPr txBox="1"/>
          <p:nvPr>
            <p:ph idx="1" type="body"/>
          </p:nvPr>
        </p:nvSpPr>
        <p:spPr>
          <a:xfrm>
            <a:off x="1066800" y="1905000"/>
            <a:ext cx="10058399" cy="4267199"/>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Commit to one or two areas from your reflections to take forward with you.</a:t>
            </a:r>
          </a:p>
          <a:p>
            <a:pPr indent="-228600" lvl="0" marL="228600" marR="0" rtl="0" algn="l">
              <a:lnSpc>
                <a:spcPct val="90000"/>
              </a:lnSpc>
              <a:spcBef>
                <a:spcPts val="180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Pair up with an accountability partner to help encourage each other and hold each other accountable.</a:t>
            </a:r>
          </a:p>
          <a:p>
            <a:pPr indent="-231140" lvl="1" marL="548640" marR="0" rtl="0" algn="l">
              <a:lnSpc>
                <a:spcPct val="90000"/>
              </a:lnSpc>
              <a:spcBef>
                <a:spcPts val="1200"/>
              </a:spcBef>
              <a:spcAft>
                <a:spcPts val="0"/>
              </a:spcAft>
              <a:buClr>
                <a:schemeClr val="accent5"/>
              </a:buClr>
              <a:buSzPct val="90000"/>
              <a:buFont typeface="Arial"/>
              <a:buChar char="•"/>
            </a:pPr>
            <a:r>
              <a:rPr b="0" i="0" lang="en-US" sz="2000" u="none" cap="none" strike="noStrike">
                <a:solidFill>
                  <a:schemeClr val="dk1"/>
                </a:solidFill>
                <a:latin typeface="Cambria"/>
                <a:ea typeface="Cambria"/>
                <a:cs typeface="Cambria"/>
                <a:sym typeface="Cambria"/>
              </a:rPr>
              <a:t>Share your commitment with your accountability partner.</a:t>
            </a:r>
          </a:p>
          <a:p>
            <a:pPr indent="-231140" lvl="1" marL="548640" marR="0" rtl="0" algn="l">
              <a:lnSpc>
                <a:spcPct val="90000"/>
              </a:lnSpc>
              <a:spcBef>
                <a:spcPts val="1200"/>
              </a:spcBef>
              <a:spcAft>
                <a:spcPts val="0"/>
              </a:spcAft>
              <a:buClr>
                <a:schemeClr val="accent5"/>
              </a:buClr>
              <a:buSzPct val="90000"/>
              <a:buFont typeface="Arial"/>
              <a:buChar char="•"/>
            </a:pPr>
            <a:r>
              <a:rPr b="0" i="0" lang="en-US" sz="2000" u="none" cap="none" strike="noStrike">
                <a:solidFill>
                  <a:schemeClr val="dk1"/>
                </a:solidFill>
                <a:latin typeface="Cambria"/>
                <a:ea typeface="Cambria"/>
                <a:cs typeface="Cambria"/>
                <a:sym typeface="Cambria"/>
              </a:rPr>
              <a:t>Pray for each other and support each other in that specific area of need.</a:t>
            </a:r>
          </a:p>
          <a:p>
            <a:pPr indent="-231140" lvl="1" marL="548640" marR="0" rtl="0" algn="l">
              <a:lnSpc>
                <a:spcPct val="90000"/>
              </a:lnSpc>
              <a:spcBef>
                <a:spcPts val="1200"/>
              </a:spcBef>
              <a:spcAft>
                <a:spcPts val="0"/>
              </a:spcAft>
              <a:buClr>
                <a:schemeClr val="accent5"/>
              </a:buClr>
              <a:buSzPct val="90000"/>
              <a:buFont typeface="Arial"/>
              <a:buChar char="•"/>
            </a:pPr>
            <a:r>
              <a:rPr b="0" i="0" lang="en-US" sz="2000" u="none" cap="none" strike="noStrike">
                <a:solidFill>
                  <a:schemeClr val="dk1"/>
                </a:solidFill>
                <a:latin typeface="Cambria"/>
                <a:ea typeface="Cambria"/>
                <a:cs typeface="Cambria"/>
                <a:sym typeface="Cambria"/>
              </a:rPr>
              <a:t>Hold each other accountable as you move forward in your walk with the Lord.</a:t>
            </a:r>
          </a:p>
          <a:p>
            <a:pPr indent="-228600" lvl="0" marL="228600" marR="0" rtl="0" algn="l">
              <a:lnSpc>
                <a:spcPct val="90000"/>
              </a:lnSpc>
              <a:spcBef>
                <a:spcPts val="180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Share your testimony of overcoming tragedy or crisis as the Lord leads you to empower others.</a:t>
            </a:r>
          </a:p>
          <a:p>
            <a:pPr indent="-2540" lvl="1" marL="320040" marR="0" rtl="0" algn="l">
              <a:lnSpc>
                <a:spcPct val="90000"/>
              </a:lnSpc>
              <a:spcBef>
                <a:spcPts val="1200"/>
              </a:spcBef>
              <a:spcAft>
                <a:spcPts val="0"/>
              </a:spcAft>
              <a:buClr>
                <a:schemeClr val="accent5"/>
              </a:buClr>
              <a:buSzPct val="25000"/>
              <a:buFont typeface="Arial"/>
              <a:buNone/>
            </a:pPr>
            <a:r>
              <a:t/>
            </a:r>
            <a:endParaRPr b="0" i="0" sz="2000" u="none" cap="none" strike="noStrike">
              <a:solidFill>
                <a:schemeClr val="dk1"/>
              </a:solidFill>
              <a:latin typeface="Cambria"/>
              <a:ea typeface="Cambria"/>
              <a:cs typeface="Cambria"/>
              <a:sym typeface="Cambria"/>
            </a:endParaRPr>
          </a:p>
          <a:p>
            <a:pPr indent="-228600" lvl="0" marL="228600" marR="0" rtl="0" algn="l">
              <a:lnSpc>
                <a:spcPct val="90000"/>
              </a:lnSpc>
              <a:spcBef>
                <a:spcPts val="1800"/>
              </a:spcBef>
              <a:buClr>
                <a:schemeClr val="accent5"/>
              </a:buClr>
              <a:buSzPct val="90000"/>
              <a:buFont typeface="Arial"/>
              <a:buNone/>
            </a:pPr>
            <a:r>
              <a:t/>
            </a:r>
            <a:endParaRPr b="0" i="0" sz="2400" u="none" cap="none" strike="noStrike">
              <a:solidFill>
                <a:schemeClr val="dk1"/>
              </a:solidFill>
              <a:latin typeface="Cambria"/>
              <a:ea typeface="Cambria"/>
              <a:cs typeface="Cambria"/>
              <a:sym typeface="Cambria"/>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7" name="Shape 177"/>
        <p:cNvGrpSpPr/>
        <p:nvPr/>
      </p:nvGrpSpPr>
      <p:grpSpPr>
        <a:xfrm>
          <a:off x="0" y="0"/>
          <a:ext cx="0" cy="0"/>
          <a:chOff x="0" y="0"/>
          <a:chExt cx="0" cy="0"/>
        </a:xfrm>
      </p:grpSpPr>
      <p:sp>
        <p:nvSpPr>
          <p:cNvPr id="178" name="Shape 178"/>
          <p:cNvSpPr txBox="1"/>
          <p:nvPr>
            <p:ph type="title"/>
          </p:nvPr>
        </p:nvSpPr>
        <p:spPr>
          <a:xfrm>
            <a:off x="937515" y="2621000"/>
            <a:ext cx="8686800" cy="1410600"/>
          </a:xfrm>
          <a:prstGeom prst="rect">
            <a:avLst/>
          </a:prstGeom>
          <a:noFill/>
          <a:ln>
            <a:noFill/>
          </a:ln>
        </p:spPr>
        <p:txBody>
          <a:bodyPr anchorCtr="0" anchor="b" bIns="45700" lIns="91425" rIns="91425" tIns="45700">
            <a:noAutofit/>
          </a:bodyPr>
          <a:lstStyle/>
          <a:p>
            <a:pPr indent="0" lvl="0" marL="0" marR="0" rtl="0" algn="l">
              <a:lnSpc>
                <a:spcPct val="90000"/>
              </a:lnSpc>
              <a:spcBef>
                <a:spcPts val="0"/>
              </a:spcBef>
              <a:buClr>
                <a:srgbClr val="831F24"/>
              </a:buClr>
              <a:buSzPct val="25000"/>
              <a:buFont typeface="Cambria"/>
              <a:buNone/>
            </a:pPr>
            <a:r>
              <a:rPr b="0" i="0" lang="en-US" sz="4800" u="none" cap="none" strike="noStrike">
                <a:solidFill>
                  <a:srgbClr val="831F24"/>
                </a:solidFill>
                <a:latin typeface="Cambria"/>
                <a:ea typeface="Cambria"/>
                <a:cs typeface="Cambria"/>
                <a:sym typeface="Cambria"/>
              </a:rPr>
              <a:t>"You Are </a:t>
            </a:r>
            <a:r>
              <a:rPr b="0" i="0" lang="en-US" sz="4800" u="none" cap="none" strike="noStrike">
                <a:solidFill>
                  <a:srgbClr val="C79927"/>
                </a:solidFill>
                <a:latin typeface="Cambria"/>
                <a:ea typeface="Cambria"/>
                <a:cs typeface="Cambria"/>
                <a:sym typeface="Cambria"/>
              </a:rPr>
              <a:t>Still</a:t>
            </a:r>
            <a:r>
              <a:rPr b="0" i="0" lang="en-US" sz="4800" u="none" cap="none" strike="noStrike">
                <a:solidFill>
                  <a:srgbClr val="831F24"/>
                </a:solidFill>
                <a:latin typeface="Cambria"/>
                <a:ea typeface="Cambria"/>
                <a:cs typeface="Cambria"/>
                <a:sym typeface="Cambria"/>
              </a:rPr>
              <a:t> Good” </a:t>
            </a:r>
            <a:br>
              <a:rPr b="0" i="0" lang="en-US" sz="4800" u="none" cap="none" strike="noStrike">
                <a:solidFill>
                  <a:srgbClr val="831F24"/>
                </a:solidFill>
                <a:latin typeface="Cambria"/>
                <a:ea typeface="Cambria"/>
                <a:cs typeface="Cambria"/>
                <a:sym typeface="Cambria"/>
              </a:rPr>
            </a:br>
            <a:r>
              <a:rPr b="0" i="0" lang="en-US" sz="4800" u="none" cap="none" strike="noStrike">
                <a:solidFill>
                  <a:srgbClr val="831F24"/>
                </a:solidFill>
                <a:latin typeface="Cambria"/>
                <a:ea typeface="Cambria"/>
                <a:cs typeface="Cambria"/>
                <a:sym typeface="Cambria"/>
              </a:rPr>
              <a:t> by La’Wana Harris</a:t>
            </a:r>
          </a:p>
        </p:txBody>
      </p:sp>
      <p:sp>
        <p:nvSpPr>
          <p:cNvPr id="179" name="Shape 179"/>
          <p:cNvSpPr txBox="1"/>
          <p:nvPr>
            <p:ph idx="1" type="body"/>
          </p:nvPr>
        </p:nvSpPr>
        <p:spPr>
          <a:xfrm>
            <a:off x="0" y="5777226"/>
            <a:ext cx="12099300" cy="522600"/>
          </a:xfrm>
          <a:prstGeom prst="rect">
            <a:avLst/>
          </a:prstGeom>
          <a:noFill/>
          <a:ln>
            <a:noFill/>
          </a:ln>
        </p:spPr>
        <p:txBody>
          <a:bodyPr anchorCtr="0" anchor="t" bIns="45700" lIns="91425" rIns="91425" tIns="45700">
            <a:noAutofit/>
          </a:bodyPr>
          <a:lstStyle/>
          <a:p>
            <a:pPr indent="0" lvl="1" marL="457200" marR="0" rtl="0" algn="l">
              <a:lnSpc>
                <a:spcPct val="90000"/>
              </a:lnSpc>
              <a:spcBef>
                <a:spcPts val="0"/>
              </a:spcBef>
              <a:buClr>
                <a:schemeClr val="accent5"/>
              </a:buClr>
              <a:buSzPct val="25000"/>
              <a:buFont typeface="Arial"/>
              <a:buNone/>
            </a:pPr>
            <a:r>
              <a:rPr b="0" i="0" lang="en-US" sz="2800" u="none" cap="none" strike="noStrike">
                <a:solidFill>
                  <a:schemeClr val="dk1"/>
                </a:solidFill>
                <a:latin typeface="Bad Script"/>
                <a:ea typeface="Bad Script"/>
                <a:cs typeface="Bad Script"/>
                <a:sym typeface="Bad Script"/>
              </a:rPr>
              <a:t>Praise the LORD! Oh give thanks to the LORD, for He is good; For His lovingkindness is everlasting. Psalm 106:1</a:t>
            </a:r>
          </a:p>
        </p:txBody>
      </p:sp>
      <p:pic>
        <p:nvPicPr>
          <p:cNvPr id="180" name="Shape 180"/>
          <p:cNvPicPr preferRelativeResize="0"/>
          <p:nvPr/>
        </p:nvPicPr>
        <p:blipFill rotWithShape="1">
          <a:blip r:embed="rId3">
            <a:alphaModFix/>
          </a:blip>
          <a:srcRect b="0" l="0" r="0" t="0"/>
          <a:stretch/>
        </p:blipFill>
        <p:spPr>
          <a:xfrm>
            <a:off x="6586064" y="245437"/>
            <a:ext cx="4686417" cy="5899372"/>
          </a:xfrm>
          <a:prstGeom prst="rect">
            <a:avLst/>
          </a:prstGeom>
          <a:noFill/>
          <a:ln>
            <a:noFill/>
          </a:ln>
        </p:spPr>
      </p:pic>
      <p:sp>
        <p:nvSpPr>
          <p:cNvPr id="181" name="Shape 181"/>
          <p:cNvSpPr txBox="1"/>
          <p:nvPr/>
        </p:nvSpPr>
        <p:spPr>
          <a:xfrm>
            <a:off x="1706216" y="609519"/>
            <a:ext cx="8686800" cy="1463100"/>
          </a:xfrm>
          <a:prstGeom prst="rect">
            <a:avLst/>
          </a:prstGeom>
          <a:noFill/>
          <a:ln>
            <a:noFill/>
          </a:ln>
        </p:spPr>
        <p:txBody>
          <a:bodyPr anchorCtr="0" anchor="b" bIns="45700" lIns="91425" rIns="91425" tIns="45700">
            <a:noAutofit/>
          </a:bodyPr>
          <a:lstStyle/>
          <a:p>
            <a:pPr indent="0" lvl="0" marL="0" marR="0" rtl="0" algn="l">
              <a:lnSpc>
                <a:spcPct val="90000"/>
              </a:lnSpc>
              <a:spcBef>
                <a:spcPts val="0"/>
              </a:spcBef>
              <a:buClr>
                <a:srgbClr val="831F24"/>
              </a:buClr>
              <a:buSzPct val="25000"/>
              <a:buFont typeface="Cambria"/>
              <a:buNone/>
            </a:pPr>
            <a:r>
              <a:rPr b="0" i="0" lang="en-US" sz="5400" u="none" cap="none" strike="noStrike">
                <a:solidFill>
                  <a:srgbClr val="831F24"/>
                </a:solidFill>
                <a:latin typeface="Cambria"/>
                <a:ea typeface="Cambria"/>
                <a:cs typeface="Cambria"/>
                <a:sym typeface="Cambria"/>
              </a:rPr>
              <a:t>Thank You!</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7" name="Shape 87"/>
        <p:cNvGrpSpPr/>
        <p:nvPr/>
      </p:nvGrpSpPr>
      <p:grpSpPr>
        <a:xfrm>
          <a:off x="0" y="0"/>
          <a:ext cx="0" cy="0"/>
          <a:chOff x="0" y="0"/>
          <a:chExt cx="0" cy="0"/>
        </a:xfrm>
      </p:grpSpPr>
      <p:sp>
        <p:nvSpPr>
          <p:cNvPr id="88" name="Shape 88"/>
          <p:cNvSpPr txBox="1"/>
          <p:nvPr>
            <p:ph type="title"/>
          </p:nvPr>
        </p:nvSpPr>
        <p:spPr>
          <a:xfrm>
            <a:off x="1066800" y="86868"/>
            <a:ext cx="10058400" cy="1188600"/>
          </a:xfrm>
          <a:prstGeom prst="rect">
            <a:avLst/>
          </a:prstGeom>
          <a:noFill/>
          <a:ln>
            <a:noFill/>
          </a:ln>
        </p:spPr>
        <p:txBody>
          <a:bodyPr anchorCtr="0" anchor="b" bIns="45700" lIns="91425" rIns="91425" tIns="45700">
            <a:noAutofit/>
          </a:bodyPr>
          <a:lstStyle/>
          <a:p>
            <a:pPr indent="0" lvl="0" marL="0" marR="0" rtl="0" algn="l">
              <a:lnSpc>
                <a:spcPct val="90000"/>
              </a:lnSpc>
              <a:spcBef>
                <a:spcPts val="0"/>
              </a:spcBef>
              <a:buClr>
                <a:srgbClr val="831F24"/>
              </a:buClr>
              <a:buSzPct val="25000"/>
              <a:buFont typeface="Cambria"/>
              <a:buNone/>
            </a:pPr>
            <a:r>
              <a:rPr b="0" i="0" lang="en-US" sz="3600" u="none" cap="none" strike="noStrike">
                <a:solidFill>
                  <a:srgbClr val="831F24"/>
                </a:solidFill>
                <a:latin typeface="Cambria"/>
                <a:ea typeface="Cambria"/>
                <a:cs typeface="Cambria"/>
                <a:sym typeface="Cambria"/>
              </a:rPr>
              <a:t>Pre-work and Best Practices</a:t>
            </a:r>
          </a:p>
        </p:txBody>
      </p:sp>
      <p:sp>
        <p:nvSpPr>
          <p:cNvPr id="89" name="Shape 89"/>
          <p:cNvSpPr txBox="1"/>
          <p:nvPr>
            <p:ph idx="1" type="body"/>
          </p:nvPr>
        </p:nvSpPr>
        <p:spPr>
          <a:xfrm>
            <a:off x="1066800" y="1608650"/>
            <a:ext cx="10058400" cy="4267200"/>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Read “You Are Still Good” by La’Wana Harris and complete the Insights &amp; Reflections sections in the book.  </a:t>
            </a:r>
          </a:p>
          <a:p>
            <a:pPr indent="-228600" lvl="0" marL="228600" marR="0" rtl="0" algn="l">
              <a:lnSpc>
                <a:spcPct val="90000"/>
              </a:lnSpc>
              <a:spcBef>
                <a:spcPts val="180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This discussion guide is designed for maximum interaction and participation from each student.</a:t>
            </a:r>
          </a:p>
          <a:p>
            <a:pPr indent="-228600" lvl="0" marL="228600" marR="0" rtl="0" algn="l">
              <a:lnSpc>
                <a:spcPct val="90000"/>
              </a:lnSpc>
              <a:spcBef>
                <a:spcPts val="180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Teachers or session leaders should try to lead with the 80/20 rule. (Students talk 80% of the class and leaders talk 20% of the class)</a:t>
            </a:r>
          </a:p>
          <a:p>
            <a:pPr indent="-228600" lvl="0" marL="228600" marR="0" rtl="0" algn="l">
              <a:lnSpc>
                <a:spcPct val="90000"/>
              </a:lnSpc>
              <a:spcBef>
                <a:spcPts val="1800"/>
              </a:spcBef>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Encourage open and honest dialogue amongst the class so that everyone can deal with where they are relative to any tragic or crisis events in their lives.</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 name="Shape 93"/>
        <p:cNvGrpSpPr/>
        <p:nvPr/>
      </p:nvGrpSpPr>
      <p:grpSpPr>
        <a:xfrm>
          <a:off x="0" y="0"/>
          <a:ext cx="0" cy="0"/>
          <a:chOff x="0" y="0"/>
          <a:chExt cx="0" cy="0"/>
        </a:xfrm>
      </p:grpSpPr>
      <p:sp>
        <p:nvSpPr>
          <p:cNvPr id="94" name="Shape 94"/>
          <p:cNvSpPr txBox="1"/>
          <p:nvPr>
            <p:ph type="title"/>
          </p:nvPr>
        </p:nvSpPr>
        <p:spPr>
          <a:xfrm>
            <a:off x="1066800" y="128243"/>
            <a:ext cx="10058400" cy="1188600"/>
          </a:xfrm>
          <a:prstGeom prst="rect">
            <a:avLst/>
          </a:prstGeom>
          <a:noFill/>
          <a:ln>
            <a:noFill/>
          </a:ln>
        </p:spPr>
        <p:txBody>
          <a:bodyPr anchorCtr="0" anchor="b" bIns="45700" lIns="91425" rIns="91425" tIns="45700">
            <a:noAutofit/>
          </a:bodyPr>
          <a:lstStyle/>
          <a:p>
            <a:pPr indent="0" lvl="0" marL="0" marR="0" rtl="0" algn="l">
              <a:lnSpc>
                <a:spcPct val="90000"/>
              </a:lnSpc>
              <a:spcBef>
                <a:spcPts val="0"/>
              </a:spcBef>
              <a:buClr>
                <a:srgbClr val="831F24"/>
              </a:buClr>
              <a:buSzPct val="25000"/>
              <a:buFont typeface="Cambria"/>
              <a:buNone/>
            </a:pPr>
            <a:r>
              <a:rPr b="0" i="0" lang="en-US" sz="3600" u="none" cap="none" strike="noStrike">
                <a:solidFill>
                  <a:srgbClr val="831F24"/>
                </a:solidFill>
                <a:latin typeface="Cambria"/>
                <a:ea typeface="Cambria"/>
                <a:cs typeface="Cambria"/>
                <a:sym typeface="Cambria"/>
              </a:rPr>
              <a:t>Objectives</a:t>
            </a:r>
          </a:p>
        </p:txBody>
      </p:sp>
      <p:sp>
        <p:nvSpPr>
          <p:cNvPr id="95" name="Shape 95"/>
          <p:cNvSpPr txBox="1"/>
          <p:nvPr>
            <p:ph idx="1" type="body"/>
          </p:nvPr>
        </p:nvSpPr>
        <p:spPr>
          <a:xfrm>
            <a:off x="1066800" y="1905000"/>
            <a:ext cx="10058399" cy="4267199"/>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Review and discuss the main themes of the book.</a:t>
            </a:r>
          </a:p>
          <a:p>
            <a:pPr indent="-231140" lvl="1" marL="548640" marR="0" rtl="0" algn="l">
              <a:lnSpc>
                <a:spcPct val="90000"/>
              </a:lnSpc>
              <a:spcBef>
                <a:spcPts val="1200"/>
              </a:spcBef>
              <a:spcAft>
                <a:spcPts val="0"/>
              </a:spcAft>
              <a:buClr>
                <a:schemeClr val="accent5"/>
              </a:buClr>
              <a:buSzPct val="90000"/>
              <a:buFont typeface="Arial"/>
              <a:buChar char="•"/>
            </a:pPr>
            <a:r>
              <a:rPr b="0" i="0" lang="en-US" sz="2000" u="none" cap="none" strike="noStrike">
                <a:solidFill>
                  <a:schemeClr val="dk1"/>
                </a:solidFill>
                <a:latin typeface="Cambria"/>
                <a:ea typeface="Cambria"/>
                <a:cs typeface="Cambria"/>
                <a:sym typeface="Cambria"/>
              </a:rPr>
              <a:t>God is still good regardless of life’s circumstances.</a:t>
            </a:r>
          </a:p>
          <a:p>
            <a:pPr indent="-231140" lvl="1" marL="548640" marR="0" rtl="0" algn="l">
              <a:lnSpc>
                <a:spcPct val="90000"/>
              </a:lnSpc>
              <a:spcBef>
                <a:spcPts val="1200"/>
              </a:spcBef>
              <a:spcAft>
                <a:spcPts val="0"/>
              </a:spcAft>
              <a:buClr>
                <a:schemeClr val="accent5"/>
              </a:buClr>
              <a:buSzPct val="90000"/>
              <a:buFont typeface="Arial"/>
              <a:buChar char="•"/>
            </a:pPr>
            <a:r>
              <a:rPr b="0" i="0" lang="en-US" sz="2000" u="none" cap="none" strike="noStrike">
                <a:solidFill>
                  <a:schemeClr val="dk1"/>
                </a:solidFill>
                <a:latin typeface="Cambria"/>
                <a:ea typeface="Cambria"/>
                <a:cs typeface="Cambria"/>
                <a:sym typeface="Cambria"/>
              </a:rPr>
              <a:t>Your faith will be tested.</a:t>
            </a:r>
          </a:p>
          <a:p>
            <a:pPr indent="-231140" lvl="1" marL="548640" marR="0" rtl="0" algn="l">
              <a:lnSpc>
                <a:spcPct val="90000"/>
              </a:lnSpc>
              <a:spcBef>
                <a:spcPts val="1200"/>
              </a:spcBef>
              <a:spcAft>
                <a:spcPts val="0"/>
              </a:spcAft>
              <a:buClr>
                <a:schemeClr val="accent5"/>
              </a:buClr>
              <a:buSzPct val="90000"/>
              <a:buFont typeface="Arial"/>
              <a:buChar char="•"/>
            </a:pPr>
            <a:r>
              <a:rPr b="0" i="0" lang="en-US" sz="2000" u="none" cap="none" strike="noStrike">
                <a:solidFill>
                  <a:schemeClr val="dk1"/>
                </a:solidFill>
                <a:latin typeface="Cambria"/>
                <a:ea typeface="Cambria"/>
                <a:cs typeface="Cambria"/>
                <a:sym typeface="Cambria"/>
              </a:rPr>
              <a:t>Stand firm on God’s word during times of crisis and tragedy.</a:t>
            </a:r>
          </a:p>
          <a:p>
            <a:pPr indent="-231140" lvl="1" marL="548640" marR="0" rtl="0" algn="l">
              <a:lnSpc>
                <a:spcPct val="90000"/>
              </a:lnSpc>
              <a:spcBef>
                <a:spcPts val="1200"/>
              </a:spcBef>
              <a:spcAft>
                <a:spcPts val="0"/>
              </a:spcAft>
              <a:buClr>
                <a:schemeClr val="accent5"/>
              </a:buClr>
              <a:buSzPct val="90000"/>
              <a:buFont typeface="Arial"/>
              <a:buChar char="•"/>
            </a:pPr>
            <a:r>
              <a:rPr b="0" i="0" lang="en-US" sz="2000" u="none" cap="none" strike="noStrike">
                <a:solidFill>
                  <a:schemeClr val="dk1"/>
                </a:solidFill>
                <a:latin typeface="Cambria"/>
                <a:ea typeface="Cambria"/>
                <a:cs typeface="Cambria"/>
                <a:sym typeface="Cambria"/>
              </a:rPr>
              <a:t>Share your testimony with others who may go through similar situations.</a:t>
            </a:r>
          </a:p>
          <a:p>
            <a:pPr indent="-228600" lvl="0" marL="228600" marR="0" rtl="0" algn="l">
              <a:lnSpc>
                <a:spcPct val="90000"/>
              </a:lnSpc>
              <a:spcBef>
                <a:spcPts val="180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Commit to apply one or two key learnings.</a:t>
            </a:r>
          </a:p>
          <a:p>
            <a:pPr indent="-228600" lvl="0" marL="228600" marR="0" rtl="0" algn="l">
              <a:lnSpc>
                <a:spcPct val="90000"/>
              </a:lnSpc>
              <a:spcBef>
                <a:spcPts val="180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Pair up with an accountability partner to encourage and support each other.</a:t>
            </a:r>
          </a:p>
          <a:p>
            <a:pPr indent="-228600" lvl="0" marL="228600" marR="0" rtl="0" algn="l">
              <a:lnSpc>
                <a:spcPct val="90000"/>
              </a:lnSpc>
              <a:spcBef>
                <a:spcPts val="1800"/>
              </a:spcBef>
              <a:spcAft>
                <a:spcPts val="0"/>
              </a:spcAft>
              <a:buClr>
                <a:schemeClr val="accent5"/>
              </a:buClr>
              <a:buSzPct val="90000"/>
              <a:buFont typeface="Arial"/>
              <a:buNone/>
            </a:pPr>
            <a:r>
              <a:t/>
            </a:r>
            <a:endParaRPr b="0" i="0" sz="2400" u="none" cap="none" strike="noStrike">
              <a:solidFill>
                <a:schemeClr val="dk1"/>
              </a:solidFill>
              <a:latin typeface="Cambria"/>
              <a:ea typeface="Cambria"/>
              <a:cs typeface="Cambria"/>
              <a:sym typeface="Cambria"/>
            </a:endParaRPr>
          </a:p>
          <a:p>
            <a:pPr indent="-228600" lvl="0" marL="228600" marR="0" rtl="0" algn="l">
              <a:lnSpc>
                <a:spcPct val="90000"/>
              </a:lnSpc>
              <a:spcBef>
                <a:spcPts val="1800"/>
              </a:spcBef>
              <a:buClr>
                <a:schemeClr val="accent5"/>
              </a:buClr>
              <a:buSzPct val="90000"/>
              <a:buFont typeface="Arial"/>
              <a:buNone/>
            </a:pPr>
            <a:r>
              <a:t/>
            </a:r>
            <a:endParaRPr b="0" i="0" sz="2400" u="none" cap="none" strike="noStrike">
              <a:solidFill>
                <a:schemeClr val="dk1"/>
              </a:solidFill>
              <a:latin typeface="Cambria"/>
              <a:ea typeface="Cambria"/>
              <a:cs typeface="Cambria"/>
              <a:sym typeface="Cambria"/>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9" name="Shape 99"/>
        <p:cNvGrpSpPr/>
        <p:nvPr/>
      </p:nvGrpSpPr>
      <p:grpSpPr>
        <a:xfrm>
          <a:off x="0" y="0"/>
          <a:ext cx="0" cy="0"/>
          <a:chOff x="0" y="0"/>
          <a:chExt cx="0" cy="0"/>
        </a:xfrm>
      </p:grpSpPr>
      <p:sp>
        <p:nvSpPr>
          <p:cNvPr id="100" name="Shape 100"/>
          <p:cNvSpPr txBox="1"/>
          <p:nvPr>
            <p:ph type="title"/>
          </p:nvPr>
        </p:nvSpPr>
        <p:spPr>
          <a:xfrm>
            <a:off x="1066800" y="128154"/>
            <a:ext cx="10237200" cy="1188600"/>
          </a:xfrm>
          <a:prstGeom prst="rect">
            <a:avLst/>
          </a:prstGeom>
          <a:noFill/>
          <a:ln>
            <a:noFill/>
          </a:ln>
        </p:spPr>
        <p:txBody>
          <a:bodyPr anchorCtr="0" anchor="b" bIns="45700" lIns="91425" rIns="91425" tIns="45700">
            <a:noAutofit/>
          </a:bodyPr>
          <a:lstStyle/>
          <a:p>
            <a:pPr indent="0" lvl="0" marL="0" marR="0" rtl="0" algn="l">
              <a:lnSpc>
                <a:spcPct val="90000"/>
              </a:lnSpc>
              <a:spcBef>
                <a:spcPts val="0"/>
              </a:spcBef>
              <a:buClr>
                <a:srgbClr val="831F24"/>
              </a:buClr>
              <a:buSzPct val="25000"/>
              <a:buFont typeface="Cambria"/>
              <a:buNone/>
            </a:pPr>
            <a:r>
              <a:rPr b="0" i="0" lang="en-US" sz="3600" u="none" cap="none" strike="noStrike">
                <a:solidFill>
                  <a:srgbClr val="831F24"/>
                </a:solidFill>
                <a:latin typeface="Cambria"/>
                <a:ea typeface="Cambria"/>
                <a:cs typeface="Cambria"/>
                <a:sym typeface="Cambria"/>
              </a:rPr>
              <a:t>What does “God is good” mean to you?</a:t>
            </a:r>
          </a:p>
        </p:txBody>
      </p:sp>
      <p:sp>
        <p:nvSpPr>
          <p:cNvPr id="101" name="Shape 101"/>
          <p:cNvSpPr txBox="1"/>
          <p:nvPr>
            <p:ph idx="1" type="body"/>
          </p:nvPr>
        </p:nvSpPr>
        <p:spPr>
          <a:xfrm>
            <a:off x="1066800" y="1905000"/>
            <a:ext cx="10058399" cy="4267199"/>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What does God’s word say about His goodness?</a:t>
            </a:r>
          </a:p>
          <a:p>
            <a:pPr indent="-231140" lvl="1" marL="548640" marR="0" rtl="0" algn="l">
              <a:lnSpc>
                <a:spcPct val="90000"/>
              </a:lnSpc>
              <a:spcBef>
                <a:spcPts val="1200"/>
              </a:spcBef>
              <a:spcAft>
                <a:spcPts val="0"/>
              </a:spcAft>
              <a:buClr>
                <a:schemeClr val="accent5"/>
              </a:buClr>
              <a:buSzPct val="90000"/>
              <a:buFont typeface="Arial"/>
              <a:buChar char="•"/>
            </a:pPr>
            <a:r>
              <a:rPr b="1" i="1" lang="en-US" sz="2000" u="none" cap="none" strike="noStrike">
                <a:solidFill>
                  <a:schemeClr val="dk1"/>
                </a:solidFill>
                <a:latin typeface="Cambria"/>
                <a:ea typeface="Cambria"/>
                <a:cs typeface="Cambria"/>
                <a:sym typeface="Cambria"/>
              </a:rPr>
              <a:t>Luke 18:19 </a:t>
            </a:r>
            <a:r>
              <a:rPr b="0" i="1" lang="en-US" sz="2000" u="none" cap="none" strike="noStrike">
                <a:solidFill>
                  <a:schemeClr val="dk1"/>
                </a:solidFill>
                <a:latin typeface="Cambria"/>
                <a:ea typeface="Cambria"/>
                <a:cs typeface="Cambria"/>
                <a:sym typeface="Cambria"/>
              </a:rPr>
              <a:t>And Jesus said to him, "Why do you call Me good? No one is good except God alone. </a:t>
            </a:r>
          </a:p>
          <a:p>
            <a:pPr indent="-231140" lvl="1" marL="548640" marR="0" rtl="0" algn="l">
              <a:lnSpc>
                <a:spcPct val="90000"/>
              </a:lnSpc>
              <a:spcBef>
                <a:spcPts val="1200"/>
              </a:spcBef>
              <a:spcAft>
                <a:spcPts val="0"/>
              </a:spcAft>
              <a:buClr>
                <a:schemeClr val="accent5"/>
              </a:buClr>
              <a:buSzPct val="90000"/>
              <a:buFont typeface="Arial"/>
              <a:buChar char="•"/>
            </a:pPr>
            <a:r>
              <a:rPr b="1" i="1" lang="en-US" sz="2000" u="none" cap="none" strike="noStrike">
                <a:solidFill>
                  <a:schemeClr val="dk1"/>
                </a:solidFill>
                <a:latin typeface="Cambria"/>
                <a:ea typeface="Cambria"/>
                <a:cs typeface="Cambria"/>
                <a:sym typeface="Cambria"/>
              </a:rPr>
              <a:t>Psalm 106:1 </a:t>
            </a:r>
            <a:r>
              <a:rPr b="0" i="1" lang="en-US" sz="2000" u="none" cap="none" strike="noStrike">
                <a:solidFill>
                  <a:schemeClr val="dk1"/>
                </a:solidFill>
                <a:latin typeface="Cambria"/>
                <a:ea typeface="Cambria"/>
                <a:cs typeface="Cambria"/>
                <a:sym typeface="Cambria"/>
              </a:rPr>
              <a:t>Praise the LORD! Oh give thanks to the LORD, for He is good; For His lovingkindness is everlasting. </a:t>
            </a:r>
          </a:p>
          <a:p>
            <a:pPr indent="-228600" lvl="0" marL="228600" marR="0" rtl="0" algn="l">
              <a:lnSpc>
                <a:spcPct val="90000"/>
              </a:lnSpc>
              <a:spcBef>
                <a:spcPts val="1800"/>
              </a:spcBef>
              <a:spcAft>
                <a:spcPts val="0"/>
              </a:spcAft>
              <a:buClr>
                <a:schemeClr val="accent5"/>
              </a:buClr>
              <a:buSzPct val="90000"/>
              <a:buFont typeface="Arial"/>
              <a:buNone/>
            </a:pPr>
            <a:r>
              <a:t/>
            </a:r>
            <a:endParaRPr b="0" i="0" sz="2400" u="none" cap="none" strike="noStrike">
              <a:solidFill>
                <a:schemeClr val="dk1"/>
              </a:solidFill>
              <a:latin typeface="Cambria"/>
              <a:ea typeface="Cambria"/>
              <a:cs typeface="Cambria"/>
              <a:sym typeface="Cambria"/>
            </a:endParaRPr>
          </a:p>
          <a:p>
            <a:pPr indent="-228600" lvl="0" marL="228600" marR="0" rtl="0" algn="l">
              <a:lnSpc>
                <a:spcPct val="90000"/>
              </a:lnSpc>
              <a:spcBef>
                <a:spcPts val="180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How has God shown his goodness to you?</a:t>
            </a:r>
          </a:p>
          <a:p>
            <a:pPr indent="-231140" lvl="1" marL="548640" marR="0" rtl="0" algn="l">
              <a:lnSpc>
                <a:spcPct val="90000"/>
              </a:lnSpc>
              <a:spcBef>
                <a:spcPts val="1200"/>
              </a:spcBef>
              <a:buClr>
                <a:schemeClr val="accent5"/>
              </a:buClr>
              <a:buSzPct val="90000"/>
              <a:buFont typeface="Arial"/>
              <a:buChar char="•"/>
            </a:pPr>
            <a:r>
              <a:rPr b="1" i="1" lang="en-US" sz="2000" u="none" cap="none" strike="noStrike">
                <a:solidFill>
                  <a:schemeClr val="dk1"/>
                </a:solidFill>
                <a:latin typeface="Cambria"/>
                <a:ea typeface="Cambria"/>
                <a:cs typeface="Cambria"/>
                <a:sym typeface="Cambria"/>
              </a:rPr>
              <a:t>Psalm 23:6 </a:t>
            </a:r>
            <a:r>
              <a:rPr b="0" i="1" lang="en-US" sz="2000" u="none" cap="none" strike="noStrike">
                <a:solidFill>
                  <a:schemeClr val="dk1"/>
                </a:solidFill>
                <a:latin typeface="Cambria"/>
                <a:ea typeface="Cambria"/>
                <a:cs typeface="Cambria"/>
                <a:sym typeface="Cambria"/>
              </a:rPr>
              <a:t>Surely goodness and mercy shall follow me all the days of my life, and I shall dwell in the house of the LORD forever. </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5" name="Shape 105"/>
        <p:cNvGrpSpPr/>
        <p:nvPr/>
      </p:nvGrpSpPr>
      <p:grpSpPr>
        <a:xfrm>
          <a:off x="0" y="0"/>
          <a:ext cx="0" cy="0"/>
          <a:chOff x="0" y="0"/>
          <a:chExt cx="0" cy="0"/>
        </a:xfrm>
      </p:grpSpPr>
      <p:sp>
        <p:nvSpPr>
          <p:cNvPr id="106" name="Shape 106"/>
          <p:cNvSpPr txBox="1"/>
          <p:nvPr>
            <p:ph type="title"/>
          </p:nvPr>
        </p:nvSpPr>
        <p:spPr>
          <a:xfrm>
            <a:off x="1066800" y="165893"/>
            <a:ext cx="10058400" cy="1188600"/>
          </a:xfrm>
          <a:prstGeom prst="rect">
            <a:avLst/>
          </a:prstGeom>
          <a:noFill/>
          <a:ln>
            <a:noFill/>
          </a:ln>
        </p:spPr>
        <p:txBody>
          <a:bodyPr anchorCtr="0" anchor="b" bIns="45700" lIns="91425" rIns="91425" tIns="45700">
            <a:noAutofit/>
          </a:bodyPr>
          <a:lstStyle/>
          <a:p>
            <a:pPr indent="0" lvl="0" marL="0" marR="0" rtl="0" algn="l">
              <a:lnSpc>
                <a:spcPct val="90000"/>
              </a:lnSpc>
              <a:spcBef>
                <a:spcPts val="0"/>
              </a:spcBef>
              <a:buClr>
                <a:srgbClr val="831F24"/>
              </a:buClr>
              <a:buSzPct val="25000"/>
              <a:buFont typeface="Cambria"/>
              <a:buNone/>
            </a:pPr>
            <a:r>
              <a:rPr b="0" i="0" lang="en-US" sz="3600" u="none" cap="none" strike="noStrike">
                <a:solidFill>
                  <a:srgbClr val="831F24"/>
                </a:solidFill>
                <a:latin typeface="Cambria"/>
                <a:ea typeface="Cambria"/>
                <a:cs typeface="Cambria"/>
                <a:sym typeface="Cambria"/>
              </a:rPr>
              <a:t>Promptings of the Holy Spirit</a:t>
            </a:r>
          </a:p>
        </p:txBody>
      </p:sp>
      <p:sp>
        <p:nvSpPr>
          <p:cNvPr id="107" name="Shape 107"/>
          <p:cNvSpPr txBox="1"/>
          <p:nvPr>
            <p:ph idx="1" type="body"/>
          </p:nvPr>
        </p:nvSpPr>
        <p:spPr>
          <a:xfrm>
            <a:off x="1066800" y="1905000"/>
            <a:ext cx="10058399" cy="4267199"/>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Have you ever felt a gentle nudge to do something out of the blue?</a:t>
            </a:r>
          </a:p>
          <a:p>
            <a:pPr indent="-231140" lvl="1" marL="548640" marR="0" rtl="0" algn="l">
              <a:lnSpc>
                <a:spcPct val="90000"/>
              </a:lnSpc>
              <a:spcBef>
                <a:spcPts val="1200"/>
              </a:spcBef>
              <a:spcAft>
                <a:spcPts val="0"/>
              </a:spcAft>
              <a:buClr>
                <a:schemeClr val="accent5"/>
              </a:buClr>
              <a:buSzPct val="90000"/>
              <a:buFont typeface="Arial"/>
              <a:buChar char="•"/>
            </a:pPr>
            <a:r>
              <a:rPr b="1" i="1" lang="en-US" sz="2000" u="none" cap="none" strike="noStrike">
                <a:solidFill>
                  <a:schemeClr val="dk1"/>
                </a:solidFill>
                <a:latin typeface="Cambria"/>
                <a:ea typeface="Cambria"/>
                <a:cs typeface="Cambria"/>
                <a:sym typeface="Cambria"/>
              </a:rPr>
              <a:t>Luke 4:1 </a:t>
            </a:r>
            <a:r>
              <a:rPr b="0" i="1" lang="en-US" sz="2000" u="none" cap="none" strike="noStrike">
                <a:solidFill>
                  <a:schemeClr val="dk1"/>
                </a:solidFill>
                <a:latin typeface="Cambria"/>
                <a:ea typeface="Cambria"/>
                <a:cs typeface="Cambria"/>
                <a:sym typeface="Cambria"/>
              </a:rPr>
              <a:t>Jesus, full of the Holy Spirit, left the Jordan and was led by the Spirit into the wilderness,  </a:t>
            </a:r>
          </a:p>
          <a:p>
            <a:pPr indent="-228600" lvl="0" marL="228600" marR="0" rtl="0" algn="l">
              <a:lnSpc>
                <a:spcPct val="90000"/>
              </a:lnSpc>
              <a:spcBef>
                <a:spcPts val="180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Have you ever felt a strong urge to do something with urgency that seems to come out of nowhere?</a:t>
            </a:r>
          </a:p>
          <a:p>
            <a:pPr indent="-231140" lvl="1" marL="548640" marR="0" rtl="0" algn="l">
              <a:lnSpc>
                <a:spcPct val="90000"/>
              </a:lnSpc>
              <a:spcBef>
                <a:spcPts val="1200"/>
              </a:spcBef>
              <a:spcAft>
                <a:spcPts val="0"/>
              </a:spcAft>
              <a:buClr>
                <a:schemeClr val="accent5"/>
              </a:buClr>
              <a:buSzPct val="90000"/>
              <a:buFont typeface="Arial"/>
              <a:buChar char="•"/>
            </a:pPr>
            <a:r>
              <a:rPr b="1" i="1" lang="en-US" sz="2000" u="none" cap="none" strike="noStrike">
                <a:solidFill>
                  <a:schemeClr val="dk1"/>
                </a:solidFill>
                <a:latin typeface="Cambria"/>
                <a:ea typeface="Cambria"/>
                <a:cs typeface="Cambria"/>
                <a:sym typeface="Cambria"/>
              </a:rPr>
              <a:t>Acts 8:29 </a:t>
            </a:r>
            <a:r>
              <a:rPr b="0" i="1" lang="en-US" sz="2000" u="none" cap="none" strike="noStrike">
                <a:solidFill>
                  <a:schemeClr val="dk1"/>
                </a:solidFill>
                <a:latin typeface="Cambria"/>
                <a:ea typeface="Cambria"/>
                <a:cs typeface="Cambria"/>
                <a:sym typeface="Cambria"/>
              </a:rPr>
              <a:t>Then the Spirit said to Philip, "Go up and join this chariot.“  </a:t>
            </a:r>
          </a:p>
          <a:p>
            <a:pPr indent="-228600" lvl="0" marL="228600" marR="0" rtl="0" algn="l">
              <a:lnSpc>
                <a:spcPct val="90000"/>
              </a:lnSpc>
              <a:spcBef>
                <a:spcPts val="180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What do you do when the Holy Spirit urges you to do something that defies human logic and reasoning?</a:t>
            </a:r>
          </a:p>
          <a:p>
            <a:pPr indent="-231140" lvl="1" marL="548640" marR="0" rtl="0" algn="l">
              <a:lnSpc>
                <a:spcPct val="90000"/>
              </a:lnSpc>
              <a:spcBef>
                <a:spcPts val="1200"/>
              </a:spcBef>
              <a:buClr>
                <a:schemeClr val="accent5"/>
              </a:buClr>
              <a:buSzPct val="90000"/>
              <a:buFont typeface="Arial"/>
              <a:buChar char="•"/>
            </a:pPr>
            <a:r>
              <a:rPr b="1" i="1" lang="en-US" sz="2000" u="none" cap="none" strike="noStrike">
                <a:solidFill>
                  <a:schemeClr val="dk1"/>
                </a:solidFill>
                <a:latin typeface="Cambria"/>
                <a:ea typeface="Cambria"/>
                <a:cs typeface="Cambria"/>
                <a:sym typeface="Cambria"/>
              </a:rPr>
              <a:t>Romans 8:14 </a:t>
            </a:r>
            <a:r>
              <a:rPr b="0" i="1" lang="en-US" sz="2000" u="none" cap="none" strike="noStrike">
                <a:solidFill>
                  <a:schemeClr val="dk1"/>
                </a:solidFill>
                <a:latin typeface="Cambria"/>
                <a:ea typeface="Cambria"/>
                <a:cs typeface="Cambria"/>
                <a:sym typeface="Cambria"/>
              </a:rPr>
              <a:t>For those who are led by the Spirit of God are the children of God.  </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1" name="Shape 111"/>
        <p:cNvGrpSpPr/>
        <p:nvPr/>
      </p:nvGrpSpPr>
      <p:grpSpPr>
        <a:xfrm>
          <a:off x="0" y="0"/>
          <a:ext cx="0" cy="0"/>
          <a:chOff x="0" y="0"/>
          <a:chExt cx="0" cy="0"/>
        </a:xfrm>
      </p:grpSpPr>
      <p:sp>
        <p:nvSpPr>
          <p:cNvPr id="112" name="Shape 112"/>
          <p:cNvSpPr txBox="1"/>
          <p:nvPr>
            <p:ph type="title"/>
          </p:nvPr>
        </p:nvSpPr>
        <p:spPr>
          <a:xfrm>
            <a:off x="1066800" y="-6"/>
            <a:ext cx="10058400" cy="1188600"/>
          </a:xfrm>
          <a:prstGeom prst="rect">
            <a:avLst/>
          </a:prstGeom>
          <a:noFill/>
          <a:ln>
            <a:noFill/>
          </a:ln>
        </p:spPr>
        <p:txBody>
          <a:bodyPr anchorCtr="0" anchor="b" bIns="45700" lIns="91425" rIns="91425" tIns="45700">
            <a:noAutofit/>
          </a:bodyPr>
          <a:lstStyle/>
          <a:p>
            <a:pPr indent="0" lvl="0" marL="0" marR="0" rtl="0" algn="l">
              <a:lnSpc>
                <a:spcPct val="90000"/>
              </a:lnSpc>
              <a:spcBef>
                <a:spcPts val="0"/>
              </a:spcBef>
              <a:buClr>
                <a:srgbClr val="831F24"/>
              </a:buClr>
              <a:buSzPct val="25000"/>
              <a:buFont typeface="Cambria"/>
              <a:buNone/>
            </a:pPr>
            <a:r>
              <a:rPr b="0" i="0" lang="en-US" sz="3600" u="none" cap="none" strike="noStrike">
                <a:solidFill>
                  <a:srgbClr val="831F24"/>
                </a:solidFill>
                <a:latin typeface="Cambria"/>
                <a:ea typeface="Cambria"/>
                <a:cs typeface="Cambria"/>
                <a:sym typeface="Cambria"/>
              </a:rPr>
              <a:t>What is truly most important to you?</a:t>
            </a:r>
          </a:p>
        </p:txBody>
      </p:sp>
      <p:sp>
        <p:nvSpPr>
          <p:cNvPr id="113" name="Shape 113"/>
          <p:cNvSpPr txBox="1"/>
          <p:nvPr>
            <p:ph idx="1" type="body"/>
          </p:nvPr>
        </p:nvSpPr>
        <p:spPr>
          <a:xfrm>
            <a:off x="1066800" y="1402625"/>
            <a:ext cx="10058400" cy="4267200"/>
          </a:xfrm>
          <a:prstGeom prst="rect">
            <a:avLst/>
          </a:prstGeom>
          <a:noFill/>
          <a:ln>
            <a:noFill/>
          </a:ln>
        </p:spPr>
        <p:txBody>
          <a:bodyPr anchorCtr="0" anchor="t" bIns="45700" lIns="91425" rIns="91425" tIns="45700">
            <a:noAutofit/>
          </a:bodyPr>
          <a:lstStyle/>
          <a:p>
            <a:pPr indent="-228600" lvl="0" marL="228600" marR="0" rtl="0" algn="l">
              <a:lnSpc>
                <a:spcPct val="80000"/>
              </a:lnSpc>
              <a:spcBef>
                <a:spcPts val="0"/>
              </a:spcBef>
              <a:spcAft>
                <a:spcPts val="0"/>
              </a:spcAft>
              <a:buClr>
                <a:schemeClr val="accent5"/>
              </a:buClr>
              <a:buSzPct val="91800"/>
              <a:buFont typeface="Arial"/>
              <a:buChar char="•"/>
            </a:pPr>
            <a:r>
              <a:rPr b="0" i="0" lang="en-US" sz="2040" u="none" cap="none" strike="noStrike">
                <a:solidFill>
                  <a:schemeClr val="dk1"/>
                </a:solidFill>
                <a:latin typeface="Cambria"/>
                <a:ea typeface="Cambria"/>
                <a:cs typeface="Cambria"/>
                <a:sym typeface="Cambria"/>
              </a:rPr>
              <a:t>How do you keep things in perspective when life is hectic?</a:t>
            </a:r>
          </a:p>
          <a:p>
            <a:pPr indent="-231139" lvl="1" marL="548640" marR="0" rtl="0" algn="l">
              <a:lnSpc>
                <a:spcPct val="80000"/>
              </a:lnSpc>
              <a:spcBef>
                <a:spcPts val="1200"/>
              </a:spcBef>
              <a:spcAft>
                <a:spcPts val="0"/>
              </a:spcAft>
              <a:buClr>
                <a:schemeClr val="accent5"/>
              </a:buClr>
              <a:buSzPct val="90000"/>
              <a:buFont typeface="Arial"/>
              <a:buChar char="•"/>
            </a:pPr>
            <a:r>
              <a:rPr b="1" i="1" lang="en-US" sz="1700" u="none" cap="none" strike="noStrike">
                <a:solidFill>
                  <a:schemeClr val="dk1"/>
                </a:solidFill>
                <a:latin typeface="Cambria"/>
                <a:ea typeface="Cambria"/>
                <a:cs typeface="Cambria"/>
                <a:sym typeface="Cambria"/>
              </a:rPr>
              <a:t>Psalm 61:2 </a:t>
            </a:r>
            <a:r>
              <a:rPr b="0" i="1" lang="en-US" sz="1700" u="none" cap="none" strike="noStrike">
                <a:solidFill>
                  <a:schemeClr val="dk1"/>
                </a:solidFill>
                <a:latin typeface="Cambria"/>
                <a:ea typeface="Cambria"/>
                <a:cs typeface="Cambria"/>
                <a:sym typeface="Cambria"/>
              </a:rPr>
              <a:t>From the end of the earth will I cry unto thee, when my heart is overwhelmed: lead me to the rock that is higher than I. </a:t>
            </a:r>
          </a:p>
          <a:p>
            <a:pPr indent="-228600" lvl="0" marL="228600" marR="0" rtl="0" algn="l">
              <a:lnSpc>
                <a:spcPct val="80000"/>
              </a:lnSpc>
              <a:spcBef>
                <a:spcPts val="1800"/>
              </a:spcBef>
              <a:spcAft>
                <a:spcPts val="0"/>
              </a:spcAft>
              <a:buClr>
                <a:schemeClr val="accent5"/>
              </a:buClr>
              <a:buSzPct val="91800"/>
              <a:buFont typeface="Arial"/>
              <a:buChar char="•"/>
            </a:pPr>
            <a:r>
              <a:rPr b="0" i="0" lang="en-US" sz="2040" u="none" cap="none" strike="noStrike">
                <a:solidFill>
                  <a:schemeClr val="dk1"/>
                </a:solidFill>
                <a:latin typeface="Cambria"/>
                <a:ea typeface="Cambria"/>
                <a:cs typeface="Cambria"/>
                <a:sym typeface="Cambria"/>
              </a:rPr>
              <a:t>What are your ideal priorities?</a:t>
            </a:r>
          </a:p>
          <a:p>
            <a:pPr indent="-231139" lvl="1" marL="548640" marR="0" rtl="0" algn="l">
              <a:lnSpc>
                <a:spcPct val="80000"/>
              </a:lnSpc>
              <a:spcBef>
                <a:spcPts val="1200"/>
              </a:spcBef>
              <a:spcAft>
                <a:spcPts val="0"/>
              </a:spcAft>
              <a:buClr>
                <a:schemeClr val="accent5"/>
              </a:buClr>
              <a:buSzPct val="90000"/>
              <a:buFont typeface="Arial"/>
              <a:buChar char="•"/>
            </a:pPr>
            <a:r>
              <a:rPr b="1" i="1" lang="en-US" sz="1700" u="none" cap="none" strike="noStrike">
                <a:solidFill>
                  <a:schemeClr val="dk1"/>
                </a:solidFill>
                <a:latin typeface="Cambria"/>
                <a:ea typeface="Cambria"/>
                <a:cs typeface="Cambria"/>
                <a:sym typeface="Cambria"/>
              </a:rPr>
              <a:t>Matthew 6:33 </a:t>
            </a:r>
            <a:r>
              <a:rPr b="0" i="1" lang="en-US" sz="1700" u="none" cap="none" strike="noStrike">
                <a:solidFill>
                  <a:schemeClr val="dk1"/>
                </a:solidFill>
                <a:latin typeface="Cambria"/>
                <a:ea typeface="Cambria"/>
                <a:cs typeface="Cambria"/>
                <a:sym typeface="Cambria"/>
              </a:rPr>
              <a:t>Seek the Kingdom of God above all else, and live righteously, and he will give you everything you need.  </a:t>
            </a:r>
          </a:p>
          <a:p>
            <a:pPr indent="-228600" lvl="0" marL="228600" marR="0" rtl="0" algn="l">
              <a:lnSpc>
                <a:spcPct val="80000"/>
              </a:lnSpc>
              <a:spcBef>
                <a:spcPts val="1800"/>
              </a:spcBef>
              <a:spcAft>
                <a:spcPts val="0"/>
              </a:spcAft>
              <a:buClr>
                <a:schemeClr val="accent5"/>
              </a:buClr>
              <a:buSzPct val="91800"/>
              <a:buFont typeface="Arial"/>
              <a:buChar char="•"/>
            </a:pPr>
            <a:r>
              <a:rPr b="0" i="0" lang="en-US" sz="2040" u="none" cap="none" strike="noStrike">
                <a:solidFill>
                  <a:schemeClr val="dk1"/>
                </a:solidFill>
                <a:latin typeface="Cambria"/>
                <a:ea typeface="Cambria"/>
                <a:cs typeface="Cambria"/>
                <a:sym typeface="Cambria"/>
              </a:rPr>
              <a:t>Is how you spend your time and your resources aligned with your priorities?</a:t>
            </a:r>
          </a:p>
          <a:p>
            <a:pPr indent="-231139" lvl="1" marL="548640" marR="0" rtl="0" algn="l">
              <a:lnSpc>
                <a:spcPct val="80000"/>
              </a:lnSpc>
              <a:spcBef>
                <a:spcPts val="1200"/>
              </a:spcBef>
              <a:spcAft>
                <a:spcPts val="0"/>
              </a:spcAft>
              <a:buClr>
                <a:schemeClr val="accent5"/>
              </a:buClr>
              <a:buSzPct val="90000"/>
              <a:buFont typeface="Arial"/>
              <a:buChar char="•"/>
            </a:pPr>
            <a:r>
              <a:rPr b="1" i="1" lang="en-US" sz="1700" u="none" cap="none" strike="noStrike">
                <a:solidFill>
                  <a:schemeClr val="dk1"/>
                </a:solidFill>
                <a:latin typeface="Cambria"/>
                <a:ea typeface="Cambria"/>
                <a:cs typeface="Cambria"/>
                <a:sym typeface="Cambria"/>
              </a:rPr>
              <a:t>Matthew 6:21 </a:t>
            </a:r>
            <a:r>
              <a:rPr b="0" i="1" lang="en-US" sz="1700" u="none" cap="none" strike="noStrike">
                <a:solidFill>
                  <a:schemeClr val="dk1"/>
                </a:solidFill>
                <a:latin typeface="Cambria"/>
                <a:ea typeface="Cambria"/>
                <a:cs typeface="Cambria"/>
                <a:sym typeface="Cambria"/>
              </a:rPr>
              <a:t>Wherever your treasure is, there the desires of your heart will also be. </a:t>
            </a:r>
            <a:br>
              <a:rPr b="0" i="1" lang="en-US" sz="1700" u="none" cap="none" strike="noStrike">
                <a:solidFill>
                  <a:schemeClr val="dk1"/>
                </a:solidFill>
                <a:latin typeface="Cambria"/>
                <a:ea typeface="Cambria"/>
                <a:cs typeface="Cambria"/>
                <a:sym typeface="Cambria"/>
              </a:rPr>
            </a:br>
          </a:p>
          <a:p>
            <a:pPr indent="-228600" lvl="0" marL="228600" marR="0" rtl="0" algn="l">
              <a:lnSpc>
                <a:spcPct val="80000"/>
              </a:lnSpc>
              <a:spcBef>
                <a:spcPts val="1800"/>
              </a:spcBef>
              <a:spcAft>
                <a:spcPts val="0"/>
              </a:spcAft>
              <a:buClr>
                <a:schemeClr val="accent5"/>
              </a:buClr>
              <a:buSzPct val="91800"/>
              <a:buFont typeface="Arial"/>
              <a:buChar char="•"/>
            </a:pPr>
            <a:r>
              <a:rPr b="0" i="0" lang="en-US" sz="2040" u="none" cap="none" strike="noStrike">
                <a:solidFill>
                  <a:schemeClr val="dk1"/>
                </a:solidFill>
                <a:latin typeface="Cambria"/>
                <a:ea typeface="Cambria"/>
                <a:cs typeface="Cambria"/>
                <a:sym typeface="Cambria"/>
              </a:rPr>
              <a:t>If not, what adjustments do you need to make to keep God first and focus on your priorities?</a:t>
            </a:r>
          </a:p>
          <a:p>
            <a:pPr indent="-231139" lvl="1" marL="548640" marR="0" rtl="0" algn="l">
              <a:lnSpc>
                <a:spcPct val="80000"/>
              </a:lnSpc>
              <a:spcBef>
                <a:spcPts val="1200"/>
              </a:spcBef>
              <a:spcAft>
                <a:spcPts val="0"/>
              </a:spcAft>
              <a:buClr>
                <a:schemeClr val="accent5"/>
              </a:buClr>
              <a:buSzPct val="90000"/>
              <a:buFont typeface="Arial"/>
              <a:buChar char="•"/>
            </a:pPr>
            <a:r>
              <a:rPr b="1" i="1" lang="en-US" sz="1700" u="none" cap="none" strike="noStrike">
                <a:solidFill>
                  <a:schemeClr val="dk1"/>
                </a:solidFill>
                <a:latin typeface="Cambria"/>
                <a:ea typeface="Cambria"/>
                <a:cs typeface="Cambria"/>
                <a:sym typeface="Cambria"/>
              </a:rPr>
              <a:t>Romans 12:2 </a:t>
            </a:r>
            <a:r>
              <a:rPr b="0" i="1" lang="en-US" sz="1700" u="none" cap="none" strike="noStrike">
                <a:solidFill>
                  <a:schemeClr val="dk1"/>
                </a:solidFill>
                <a:latin typeface="Cambria"/>
                <a:ea typeface="Cambria"/>
                <a:cs typeface="Cambria"/>
                <a:sym typeface="Cambria"/>
              </a:rPr>
              <a:t>Do not be conformed to this world,but be transformed by the renewal of your mind, that by testing you may discern what is the will of God, what is good and acceptable and perfect.</a:t>
            </a:r>
          </a:p>
          <a:p>
            <a:pPr indent="0" lvl="0" marL="0" marR="0" rtl="0" algn="l">
              <a:lnSpc>
                <a:spcPct val="80000"/>
              </a:lnSpc>
              <a:spcBef>
                <a:spcPts val="1800"/>
              </a:spcBef>
              <a:buClr>
                <a:schemeClr val="accent5"/>
              </a:buClr>
              <a:buSzPct val="25000"/>
              <a:buFont typeface="Arial"/>
              <a:buNone/>
            </a:pPr>
            <a:r>
              <a:t/>
            </a:r>
            <a:endParaRPr b="0" i="0" sz="2040" u="none" cap="none" strike="noStrike">
              <a:solidFill>
                <a:schemeClr val="dk1"/>
              </a:solidFill>
              <a:latin typeface="Cambria"/>
              <a:ea typeface="Cambria"/>
              <a:cs typeface="Cambria"/>
              <a:sym typeface="Cambria"/>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7" name="Shape 117"/>
        <p:cNvGrpSpPr/>
        <p:nvPr/>
      </p:nvGrpSpPr>
      <p:grpSpPr>
        <a:xfrm>
          <a:off x="0" y="0"/>
          <a:ext cx="0" cy="0"/>
          <a:chOff x="0" y="0"/>
          <a:chExt cx="0" cy="0"/>
        </a:xfrm>
      </p:grpSpPr>
      <p:sp>
        <p:nvSpPr>
          <p:cNvPr id="118" name="Shape 118"/>
          <p:cNvSpPr txBox="1"/>
          <p:nvPr>
            <p:ph type="title"/>
          </p:nvPr>
        </p:nvSpPr>
        <p:spPr>
          <a:xfrm>
            <a:off x="1066800" y="241143"/>
            <a:ext cx="10058400" cy="1188600"/>
          </a:xfrm>
          <a:prstGeom prst="rect">
            <a:avLst/>
          </a:prstGeom>
          <a:noFill/>
          <a:ln>
            <a:noFill/>
          </a:ln>
        </p:spPr>
        <p:txBody>
          <a:bodyPr anchorCtr="0" anchor="b" bIns="45700" lIns="91425" rIns="91425" tIns="45700">
            <a:noAutofit/>
          </a:bodyPr>
          <a:lstStyle/>
          <a:p>
            <a:pPr indent="0" lvl="0" marL="0" marR="0" rtl="0" algn="l">
              <a:lnSpc>
                <a:spcPct val="90000"/>
              </a:lnSpc>
              <a:spcBef>
                <a:spcPts val="0"/>
              </a:spcBef>
              <a:buClr>
                <a:srgbClr val="831F24"/>
              </a:buClr>
              <a:buSzPct val="25000"/>
              <a:buFont typeface="Cambria"/>
              <a:buNone/>
            </a:pPr>
            <a:r>
              <a:rPr b="0" i="0" lang="en-US" sz="3600" u="none" cap="none" strike="noStrike">
                <a:solidFill>
                  <a:srgbClr val="831F24"/>
                </a:solidFill>
                <a:latin typeface="Cambria"/>
                <a:ea typeface="Cambria"/>
                <a:cs typeface="Cambria"/>
                <a:sym typeface="Cambria"/>
              </a:rPr>
              <a:t>Have you ever felt that God was speaking to you?</a:t>
            </a:r>
          </a:p>
        </p:txBody>
      </p:sp>
      <p:sp>
        <p:nvSpPr>
          <p:cNvPr id="119" name="Shape 119"/>
          <p:cNvSpPr txBox="1"/>
          <p:nvPr>
            <p:ph idx="1" type="body"/>
          </p:nvPr>
        </p:nvSpPr>
        <p:spPr>
          <a:xfrm>
            <a:off x="1066800" y="1905000"/>
            <a:ext cx="10058399" cy="4267199"/>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What is your litmus test to confirm if God has spoken to you?</a:t>
            </a:r>
          </a:p>
          <a:p>
            <a:pPr indent="-231140" lvl="1" marL="548640" marR="0" rtl="0" algn="l">
              <a:lnSpc>
                <a:spcPct val="90000"/>
              </a:lnSpc>
              <a:spcBef>
                <a:spcPts val="1200"/>
              </a:spcBef>
              <a:spcAft>
                <a:spcPts val="0"/>
              </a:spcAft>
              <a:buClr>
                <a:schemeClr val="accent5"/>
              </a:buClr>
              <a:buSzPct val="90000"/>
              <a:buFont typeface="Arial"/>
              <a:buChar char="•"/>
            </a:pPr>
            <a:r>
              <a:rPr b="1" i="1" lang="en-US" sz="2000" u="none" cap="none" strike="noStrike">
                <a:solidFill>
                  <a:schemeClr val="dk1"/>
                </a:solidFill>
                <a:latin typeface="Cambria"/>
                <a:ea typeface="Cambria"/>
                <a:cs typeface="Cambria"/>
                <a:sym typeface="Cambria"/>
              </a:rPr>
              <a:t>John 10:27 </a:t>
            </a:r>
            <a:r>
              <a:rPr b="0" i="1" lang="en-US" sz="2000" u="none" cap="none" strike="noStrike">
                <a:solidFill>
                  <a:schemeClr val="dk1"/>
                </a:solidFill>
                <a:latin typeface="Cambria"/>
                <a:ea typeface="Cambria"/>
                <a:cs typeface="Cambria"/>
                <a:sym typeface="Cambria"/>
              </a:rPr>
              <a:t>My sheep listen to my voice; I know them, and they follow me.  </a:t>
            </a:r>
          </a:p>
          <a:p>
            <a:pPr indent="-231140" lvl="1" marL="548640" marR="0" rtl="0" algn="l">
              <a:lnSpc>
                <a:spcPct val="90000"/>
              </a:lnSpc>
              <a:spcBef>
                <a:spcPts val="1200"/>
              </a:spcBef>
              <a:spcAft>
                <a:spcPts val="0"/>
              </a:spcAft>
              <a:buClr>
                <a:schemeClr val="accent5"/>
              </a:buClr>
              <a:buSzPct val="90000"/>
              <a:buFont typeface="Arial"/>
              <a:buNone/>
            </a:pPr>
            <a:r>
              <a:t/>
            </a:r>
            <a:endParaRPr b="0" i="0" sz="2000" u="none" cap="none" strike="noStrike">
              <a:solidFill>
                <a:schemeClr val="dk1"/>
              </a:solidFill>
              <a:latin typeface="Cambria"/>
              <a:ea typeface="Cambria"/>
              <a:cs typeface="Cambria"/>
              <a:sym typeface="Cambria"/>
            </a:endParaRPr>
          </a:p>
          <a:p>
            <a:pPr indent="-228600" lvl="0" marL="228600" marR="0" rtl="0" algn="l">
              <a:lnSpc>
                <a:spcPct val="90000"/>
              </a:lnSpc>
              <a:spcBef>
                <a:spcPts val="180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Ask yourself these three questions.</a:t>
            </a:r>
          </a:p>
          <a:p>
            <a:pPr indent="-231140" lvl="1" marL="548640" marR="0" rtl="0" algn="l">
              <a:lnSpc>
                <a:spcPct val="90000"/>
              </a:lnSpc>
              <a:spcBef>
                <a:spcPts val="1200"/>
              </a:spcBef>
              <a:spcAft>
                <a:spcPts val="0"/>
              </a:spcAft>
              <a:buClr>
                <a:schemeClr val="accent5"/>
              </a:buClr>
              <a:buSzPct val="90000"/>
              <a:buFont typeface="Arial"/>
              <a:buChar char="•"/>
            </a:pPr>
            <a:r>
              <a:rPr b="0" i="0" lang="en-US" sz="2000" u="none" cap="none" strike="noStrike">
                <a:solidFill>
                  <a:schemeClr val="dk1"/>
                </a:solidFill>
                <a:latin typeface="Cambria"/>
                <a:ea typeface="Cambria"/>
                <a:cs typeface="Cambria"/>
                <a:sym typeface="Cambria"/>
              </a:rPr>
              <a:t>Does what you heard align with the word of God?</a:t>
            </a:r>
          </a:p>
          <a:p>
            <a:pPr indent="-231140" lvl="1" marL="548640" marR="0" rtl="0" algn="l">
              <a:lnSpc>
                <a:spcPct val="90000"/>
              </a:lnSpc>
              <a:spcBef>
                <a:spcPts val="1200"/>
              </a:spcBef>
              <a:spcAft>
                <a:spcPts val="0"/>
              </a:spcAft>
              <a:buClr>
                <a:schemeClr val="accent5"/>
              </a:buClr>
              <a:buSzPct val="90000"/>
              <a:buFont typeface="Arial"/>
              <a:buChar char="•"/>
            </a:pPr>
            <a:r>
              <a:rPr b="0" i="0" lang="en-US" sz="2000" u="none" cap="none" strike="noStrike">
                <a:solidFill>
                  <a:schemeClr val="dk1"/>
                </a:solidFill>
                <a:latin typeface="Cambria"/>
                <a:ea typeface="Cambria"/>
                <a:cs typeface="Cambria"/>
                <a:sym typeface="Cambria"/>
              </a:rPr>
              <a:t>Will it bring glory to God?</a:t>
            </a:r>
          </a:p>
          <a:p>
            <a:pPr indent="-231140" lvl="1" marL="548640" marR="0" rtl="0" algn="l">
              <a:lnSpc>
                <a:spcPct val="90000"/>
              </a:lnSpc>
              <a:spcBef>
                <a:spcPts val="1200"/>
              </a:spcBef>
              <a:buClr>
                <a:schemeClr val="accent5"/>
              </a:buClr>
              <a:buSzPct val="90000"/>
              <a:buFont typeface="Arial"/>
              <a:buChar char="•"/>
            </a:pPr>
            <a:r>
              <a:rPr b="0" i="0" lang="en-US" sz="2000" u="none" cap="none" strike="noStrike">
                <a:solidFill>
                  <a:schemeClr val="dk1"/>
                </a:solidFill>
                <a:latin typeface="Cambria"/>
                <a:ea typeface="Cambria"/>
                <a:cs typeface="Cambria"/>
                <a:sym typeface="Cambria"/>
              </a:rPr>
              <a:t>Do you have a sense of peace about it?</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 name="Shape 123"/>
        <p:cNvGrpSpPr/>
        <p:nvPr/>
      </p:nvGrpSpPr>
      <p:grpSpPr>
        <a:xfrm>
          <a:off x="0" y="0"/>
          <a:ext cx="0" cy="0"/>
          <a:chOff x="0" y="0"/>
          <a:chExt cx="0" cy="0"/>
        </a:xfrm>
      </p:grpSpPr>
      <p:sp>
        <p:nvSpPr>
          <p:cNvPr id="124" name="Shape 124"/>
          <p:cNvSpPr txBox="1"/>
          <p:nvPr>
            <p:ph type="title"/>
          </p:nvPr>
        </p:nvSpPr>
        <p:spPr>
          <a:xfrm>
            <a:off x="1066800" y="212943"/>
            <a:ext cx="10058400" cy="1188600"/>
          </a:xfrm>
          <a:prstGeom prst="rect">
            <a:avLst/>
          </a:prstGeom>
          <a:noFill/>
          <a:ln>
            <a:noFill/>
          </a:ln>
        </p:spPr>
        <p:txBody>
          <a:bodyPr anchorCtr="0" anchor="b" bIns="45700" lIns="91425" rIns="91425" tIns="45700">
            <a:noAutofit/>
          </a:bodyPr>
          <a:lstStyle/>
          <a:p>
            <a:pPr indent="0" lvl="0" marL="0" marR="0" rtl="0" algn="l">
              <a:lnSpc>
                <a:spcPct val="90000"/>
              </a:lnSpc>
              <a:spcBef>
                <a:spcPts val="0"/>
              </a:spcBef>
              <a:buClr>
                <a:srgbClr val="831F24"/>
              </a:buClr>
              <a:buSzPct val="25000"/>
              <a:buFont typeface="Cambria"/>
              <a:buNone/>
            </a:pPr>
            <a:r>
              <a:rPr b="0" i="0" lang="en-US" sz="3600" u="none" cap="none" strike="noStrike">
                <a:solidFill>
                  <a:srgbClr val="831F24"/>
                </a:solidFill>
                <a:latin typeface="Cambria"/>
                <a:ea typeface="Cambria"/>
                <a:cs typeface="Cambria"/>
                <a:sym typeface="Cambria"/>
              </a:rPr>
              <a:t>The Power of applying God’s word to your life</a:t>
            </a:r>
          </a:p>
        </p:txBody>
      </p:sp>
      <p:sp>
        <p:nvSpPr>
          <p:cNvPr id="125" name="Shape 125"/>
          <p:cNvSpPr txBox="1"/>
          <p:nvPr>
            <p:ph idx="1" type="body"/>
          </p:nvPr>
        </p:nvSpPr>
        <p:spPr>
          <a:xfrm>
            <a:off x="1066800" y="1905000"/>
            <a:ext cx="10058399" cy="4267199"/>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How has God’s word impacted your life in times of crisis?</a:t>
            </a:r>
          </a:p>
          <a:p>
            <a:pPr indent="-231140" lvl="1" marL="548640" marR="0" rtl="0" algn="l">
              <a:lnSpc>
                <a:spcPct val="90000"/>
              </a:lnSpc>
              <a:spcBef>
                <a:spcPts val="1200"/>
              </a:spcBef>
              <a:spcAft>
                <a:spcPts val="0"/>
              </a:spcAft>
              <a:buClr>
                <a:schemeClr val="accent5"/>
              </a:buClr>
              <a:buSzPct val="90000"/>
              <a:buFont typeface="Arial"/>
              <a:buChar char="•"/>
            </a:pPr>
            <a:r>
              <a:rPr b="1" i="1" lang="en-US" sz="2000" u="none" cap="none" strike="noStrike">
                <a:solidFill>
                  <a:schemeClr val="dk1"/>
                </a:solidFill>
                <a:latin typeface="Cambria"/>
                <a:ea typeface="Cambria"/>
                <a:cs typeface="Cambria"/>
                <a:sym typeface="Cambria"/>
              </a:rPr>
              <a:t>Psalm 119:105  </a:t>
            </a:r>
            <a:r>
              <a:rPr b="0" i="1" lang="en-US" sz="2000" u="none" cap="none" strike="noStrike">
                <a:solidFill>
                  <a:schemeClr val="dk1"/>
                </a:solidFill>
                <a:latin typeface="Cambria"/>
                <a:ea typeface="Cambria"/>
                <a:cs typeface="Cambria"/>
                <a:sym typeface="Cambria"/>
              </a:rPr>
              <a:t>Your word is a lamp for my feet, a light on my path.  </a:t>
            </a:r>
          </a:p>
          <a:p>
            <a:pPr indent="-228600" lvl="0" marL="228600" marR="0" rtl="0" algn="l">
              <a:lnSpc>
                <a:spcPct val="90000"/>
              </a:lnSpc>
              <a:spcBef>
                <a:spcPts val="1800"/>
              </a:spcBef>
              <a:spcAft>
                <a:spcPts val="0"/>
              </a:spcAft>
              <a:buClr>
                <a:schemeClr val="accent5"/>
              </a:buClr>
              <a:buSzPct val="90000"/>
              <a:buFont typeface="Arial"/>
              <a:buNone/>
            </a:pPr>
            <a:r>
              <a:t/>
            </a:r>
            <a:endParaRPr b="0" i="0" sz="2400" u="none" cap="none" strike="noStrike">
              <a:solidFill>
                <a:schemeClr val="dk1"/>
              </a:solidFill>
              <a:latin typeface="Cambria"/>
              <a:ea typeface="Cambria"/>
              <a:cs typeface="Cambria"/>
              <a:sym typeface="Cambria"/>
            </a:endParaRPr>
          </a:p>
          <a:p>
            <a:pPr indent="-228600" lvl="0" marL="228600" marR="0" rtl="0" algn="l">
              <a:lnSpc>
                <a:spcPct val="90000"/>
              </a:lnSpc>
              <a:spcBef>
                <a:spcPts val="180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What verses speak to where you are currently?</a:t>
            </a:r>
          </a:p>
          <a:p>
            <a:pPr indent="-2540" lvl="1" marL="320040" marR="0" rtl="0" algn="l">
              <a:lnSpc>
                <a:spcPct val="90000"/>
              </a:lnSpc>
              <a:spcBef>
                <a:spcPts val="1200"/>
              </a:spcBef>
              <a:buClr>
                <a:schemeClr val="accent5"/>
              </a:buClr>
              <a:buSzPct val="25000"/>
              <a:buFont typeface="Arial"/>
              <a:buNone/>
            </a:pPr>
            <a:br>
              <a:rPr b="0" i="0" lang="en-US" sz="2000" u="none" cap="none" strike="noStrike">
                <a:solidFill>
                  <a:schemeClr val="dk1"/>
                </a:solidFill>
                <a:latin typeface="Cambria"/>
                <a:ea typeface="Cambria"/>
                <a:cs typeface="Cambria"/>
                <a:sym typeface="Cambria"/>
              </a:rPr>
            </a:br>
            <a:r>
              <a:rPr b="0" i="0" lang="en-US" sz="2000" u="none" cap="none" strike="noStrike">
                <a:solidFill>
                  <a:schemeClr val="dk1"/>
                </a:solidFill>
                <a:latin typeface="Cambria"/>
                <a:ea typeface="Cambria"/>
                <a:cs typeface="Cambria"/>
                <a:sym typeface="Cambria"/>
              </a:rPr>
              <a:t> </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9" name="Shape 129"/>
        <p:cNvGrpSpPr/>
        <p:nvPr/>
      </p:nvGrpSpPr>
      <p:grpSpPr>
        <a:xfrm>
          <a:off x="0" y="0"/>
          <a:ext cx="0" cy="0"/>
          <a:chOff x="0" y="0"/>
          <a:chExt cx="0" cy="0"/>
        </a:xfrm>
      </p:grpSpPr>
      <p:sp>
        <p:nvSpPr>
          <p:cNvPr id="130" name="Shape 130"/>
          <p:cNvSpPr txBox="1"/>
          <p:nvPr>
            <p:ph type="title"/>
          </p:nvPr>
        </p:nvSpPr>
        <p:spPr>
          <a:xfrm>
            <a:off x="1066800" y="147068"/>
            <a:ext cx="10058400" cy="1188600"/>
          </a:xfrm>
          <a:prstGeom prst="rect">
            <a:avLst/>
          </a:prstGeom>
          <a:noFill/>
          <a:ln>
            <a:noFill/>
          </a:ln>
        </p:spPr>
        <p:txBody>
          <a:bodyPr anchorCtr="0" anchor="b" bIns="45700" lIns="91425" rIns="91425" tIns="45700">
            <a:noAutofit/>
          </a:bodyPr>
          <a:lstStyle/>
          <a:p>
            <a:pPr indent="0" lvl="0" marL="0" marR="0" rtl="0" algn="l">
              <a:lnSpc>
                <a:spcPct val="90000"/>
              </a:lnSpc>
              <a:spcBef>
                <a:spcPts val="0"/>
              </a:spcBef>
              <a:buClr>
                <a:srgbClr val="831F24"/>
              </a:buClr>
              <a:buSzPct val="25000"/>
              <a:buFont typeface="Cambria"/>
              <a:buNone/>
            </a:pPr>
            <a:r>
              <a:rPr b="0" i="0" lang="en-US" sz="3600" u="none" cap="none" strike="noStrike">
                <a:solidFill>
                  <a:srgbClr val="831F24"/>
                </a:solidFill>
                <a:latin typeface="Cambria"/>
                <a:ea typeface="Cambria"/>
                <a:cs typeface="Cambria"/>
                <a:sym typeface="Cambria"/>
              </a:rPr>
              <a:t>Tough Questions</a:t>
            </a:r>
          </a:p>
        </p:txBody>
      </p:sp>
      <p:sp>
        <p:nvSpPr>
          <p:cNvPr id="131" name="Shape 131"/>
          <p:cNvSpPr txBox="1"/>
          <p:nvPr>
            <p:ph idx="1" type="body"/>
          </p:nvPr>
        </p:nvSpPr>
        <p:spPr>
          <a:xfrm>
            <a:off x="1066800" y="1905000"/>
            <a:ext cx="10058399" cy="4267199"/>
          </a:xfrm>
          <a:prstGeom prst="rect">
            <a:avLst/>
          </a:prstGeom>
          <a:noFill/>
          <a:ln>
            <a:noFill/>
          </a:ln>
        </p:spPr>
        <p:txBody>
          <a:bodyPr anchorCtr="0" anchor="t" bIns="45700" lIns="91425" rIns="91425" tIns="45700">
            <a:noAutofit/>
          </a:bodyPr>
          <a:lstStyle/>
          <a:p>
            <a:pPr indent="-228600" lvl="0" marL="228600" marR="0" rtl="0" algn="l">
              <a:lnSpc>
                <a:spcPct val="90000"/>
              </a:lnSpc>
              <a:spcBef>
                <a:spcPts val="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Why do bad things happen to good people?</a:t>
            </a:r>
          </a:p>
          <a:p>
            <a:pPr indent="-231140" lvl="1" marL="548640" marR="0" rtl="0" algn="l">
              <a:lnSpc>
                <a:spcPct val="90000"/>
              </a:lnSpc>
              <a:spcBef>
                <a:spcPts val="1200"/>
              </a:spcBef>
              <a:spcAft>
                <a:spcPts val="0"/>
              </a:spcAft>
              <a:buClr>
                <a:schemeClr val="accent5"/>
              </a:buClr>
              <a:buSzPct val="90000"/>
              <a:buFont typeface="Arial"/>
              <a:buChar char="•"/>
            </a:pPr>
            <a:r>
              <a:rPr b="1" i="1" lang="en-US" sz="2000" u="none" cap="none" strike="noStrike">
                <a:solidFill>
                  <a:schemeClr val="dk1"/>
                </a:solidFill>
                <a:latin typeface="Cambria"/>
                <a:ea typeface="Cambria"/>
                <a:cs typeface="Cambria"/>
                <a:sym typeface="Cambria"/>
              </a:rPr>
              <a:t>Romans 8:18 </a:t>
            </a:r>
            <a:r>
              <a:rPr b="0" i="1" lang="en-US" sz="2000" u="none" cap="none" strike="noStrike">
                <a:solidFill>
                  <a:schemeClr val="dk1"/>
                </a:solidFill>
                <a:latin typeface="Cambria"/>
                <a:ea typeface="Cambria"/>
                <a:cs typeface="Cambria"/>
                <a:sym typeface="Cambria"/>
              </a:rPr>
              <a:t>For I consider that the sufferings of this present time are not worth comparing with the glory that is to be revealed to us. </a:t>
            </a:r>
          </a:p>
          <a:p>
            <a:pPr indent="-228600" lvl="0" marL="228600" marR="0" rtl="0" algn="l">
              <a:lnSpc>
                <a:spcPct val="90000"/>
              </a:lnSpc>
              <a:spcBef>
                <a:spcPts val="1800"/>
              </a:spcBef>
              <a:spcAft>
                <a:spcPts val="0"/>
              </a:spcAft>
              <a:buClr>
                <a:schemeClr val="accent5"/>
              </a:buClr>
              <a:buSzPct val="90000"/>
              <a:buFont typeface="Arial"/>
              <a:buNone/>
            </a:pPr>
            <a:r>
              <a:t/>
            </a:r>
            <a:endParaRPr b="0" i="0" sz="2400" u="none" cap="none" strike="noStrike">
              <a:solidFill>
                <a:schemeClr val="dk1"/>
              </a:solidFill>
              <a:latin typeface="Cambria"/>
              <a:ea typeface="Cambria"/>
              <a:cs typeface="Cambria"/>
              <a:sym typeface="Cambria"/>
            </a:endParaRPr>
          </a:p>
          <a:p>
            <a:pPr indent="-228600" lvl="0" marL="228600" marR="0" rtl="0" algn="l">
              <a:lnSpc>
                <a:spcPct val="90000"/>
              </a:lnSpc>
              <a:spcBef>
                <a:spcPts val="1800"/>
              </a:spcBef>
              <a:spcAft>
                <a:spcPts val="0"/>
              </a:spcAft>
              <a:buClr>
                <a:schemeClr val="accent5"/>
              </a:buClr>
              <a:buSzPct val="90000"/>
              <a:buFont typeface="Arial"/>
              <a:buChar char="•"/>
            </a:pPr>
            <a:r>
              <a:rPr b="0" i="0" lang="en-US" sz="2400" u="none" cap="none" strike="noStrike">
                <a:solidFill>
                  <a:schemeClr val="dk1"/>
                </a:solidFill>
                <a:latin typeface="Cambria"/>
                <a:ea typeface="Cambria"/>
                <a:cs typeface="Cambria"/>
                <a:sym typeface="Cambria"/>
              </a:rPr>
              <a:t>Is God still good when tragedy or death happens?</a:t>
            </a:r>
          </a:p>
          <a:p>
            <a:pPr indent="-231140" lvl="1" marL="548640" marR="0" rtl="0" algn="l">
              <a:lnSpc>
                <a:spcPct val="90000"/>
              </a:lnSpc>
              <a:spcBef>
                <a:spcPts val="1200"/>
              </a:spcBef>
              <a:spcAft>
                <a:spcPts val="0"/>
              </a:spcAft>
              <a:buClr>
                <a:schemeClr val="accent5"/>
              </a:buClr>
              <a:buSzPct val="90000"/>
              <a:buFont typeface="Arial"/>
              <a:buChar char="•"/>
            </a:pPr>
            <a:r>
              <a:rPr b="1" i="1" lang="en-US" sz="2000" u="none" cap="none" strike="noStrike">
                <a:solidFill>
                  <a:schemeClr val="dk1"/>
                </a:solidFill>
                <a:latin typeface="Cambria"/>
                <a:ea typeface="Cambria"/>
                <a:cs typeface="Cambria"/>
                <a:sym typeface="Cambria"/>
              </a:rPr>
              <a:t>Jeremiah 29:11 </a:t>
            </a:r>
            <a:r>
              <a:rPr b="0" i="1" lang="en-US" sz="2000" u="none" cap="none" strike="noStrike">
                <a:solidFill>
                  <a:schemeClr val="dk1"/>
                </a:solidFill>
                <a:latin typeface="Cambria"/>
                <a:ea typeface="Cambria"/>
                <a:cs typeface="Cambria"/>
                <a:sym typeface="Cambria"/>
              </a:rPr>
              <a:t>For I know the plans I have for you," declares the LORD, "plans to prosper you and not to harm you, plans to give you hope and a future. </a:t>
            </a:r>
          </a:p>
          <a:p>
            <a:pPr indent="-231140" lvl="1" marL="548640" marR="0" rtl="0" algn="l">
              <a:lnSpc>
                <a:spcPct val="90000"/>
              </a:lnSpc>
              <a:spcBef>
                <a:spcPts val="1200"/>
              </a:spcBef>
              <a:buClr>
                <a:schemeClr val="accent5"/>
              </a:buClr>
              <a:buSzPct val="90000"/>
              <a:buFont typeface="Arial"/>
              <a:buNone/>
            </a:pPr>
            <a:r>
              <a:t/>
            </a:r>
            <a:endParaRPr b="0" i="0" sz="2000" u="none" cap="none" strike="noStrike">
              <a:solidFill>
                <a:schemeClr val="dk1"/>
              </a:solidFill>
              <a:latin typeface="Cambria"/>
              <a:ea typeface="Cambria"/>
              <a:cs typeface="Cambria"/>
              <a:sym typeface="Cambria"/>
            </a:endParaRPr>
          </a:p>
        </p:txBody>
      </p:sp>
    </p:spTree>
  </p:cSld>
  <p:clrMapOvr>
    <a:masterClrMapping/>
  </p:clrMapOvr>
  <p:transition spd="med">
    <p:fade/>
  </p:transition>
</p:sld>
</file>

<file path=ppt/theme/theme1.xml><?xml version="1.0" encoding="utf-8"?>
<a:theme xmlns:a="http://schemas.openxmlformats.org/drawingml/2006/main" xmlns:r="http://schemas.openxmlformats.org/officeDocument/2006/relationships" name="Cherry Blossom 16x9">
  <a:themeElements>
    <a:clrScheme name="CherryBlossom">
      <a:dk1>
        <a:srgbClr val="595959"/>
      </a:dk1>
      <a:lt1>
        <a:srgbClr val="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